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1383625" cy="30275213"/>
  <p:notesSz cx="6858000" cy="9144000"/>
  <p:defaultTextStyle>
    <a:defPPr>
      <a:defRPr lang="en-US"/>
    </a:defPPr>
    <a:lvl1pPr marL="0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1pPr>
    <a:lvl2pPr marL="1239789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2pPr>
    <a:lvl3pPr marL="247957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3pPr>
    <a:lvl4pPr marL="3719368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4pPr>
    <a:lvl5pPr marL="4959157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5pPr>
    <a:lvl6pPr marL="6198946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6pPr>
    <a:lvl7pPr marL="743873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7pPr>
    <a:lvl8pPr marL="8678525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8pPr>
    <a:lvl9pPr marL="9918314" algn="l" defTabSz="2479578" rtl="0" eaLnBrk="1" latinLnBrk="0" hangingPunct="1">
      <a:defRPr sz="4881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20" d="100"/>
          <a:sy n="20" d="100"/>
        </p:scale>
        <p:origin x="2513" y="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  <a:prstGeom prst="rect">
            <a:avLst/>
          </a:prstGeo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/>
          <a:lstStyle/>
          <a:p>
            <a:fld id="{761A3FBF-3FB6-4518-8879-3F1584ABA4A4}" type="datetimeFigureOut">
              <a:rPr lang="en-US" smtClean="0"/>
              <a:t>6/17/2022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" y="28913560"/>
            <a:ext cx="11794602" cy="13616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/>
          <a:lstStyle/>
          <a:p>
            <a:fld id="{23572E3E-1765-455A-B1F8-04CAF3DE17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857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482" y="28316288"/>
            <a:ext cx="7938282" cy="1443325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66474519"/>
              </p:ext>
            </p:extLst>
          </p:nvPr>
        </p:nvGraphicFramePr>
        <p:xfrm>
          <a:off x="0" y="29244014"/>
          <a:ext cx="3958904" cy="1031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5" imgW="1401728" imgH="365666" progId="Acrobat.Document.DC">
                  <p:embed/>
                </p:oleObj>
              </mc:Choice>
              <mc:Fallback>
                <p:oleObj name="Acrobat Document" r:id="rId5" imgW="1401728" imgH="365666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29244014"/>
                        <a:ext cx="3958904" cy="1031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 userDrawn="1"/>
        </p:nvSpPr>
        <p:spPr>
          <a:xfrm>
            <a:off x="0" y="28209303"/>
            <a:ext cx="125603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 smtClean="0">
                <a:solidFill>
                  <a:srgbClr val="0C0E40"/>
                </a:solidFill>
              </a:rPr>
              <a:t>The 3rd International Conference on Sustainable Buildings and Structures (ICSBS2023): Towards a Carbon Neutral Future</a:t>
            </a:r>
            <a:endParaRPr lang="en-US" sz="3000" b="1" dirty="0">
              <a:solidFill>
                <a:srgbClr val="0C0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3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94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Adobe Acrobat Document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 Tang</dc:creator>
  <cp:lastModifiedBy>Shu Tang</cp:lastModifiedBy>
  <cp:revision>6</cp:revision>
  <dcterms:created xsi:type="dcterms:W3CDTF">2022-06-17T03:20:44Z</dcterms:created>
  <dcterms:modified xsi:type="dcterms:W3CDTF">2022-06-17T04:36:32Z</dcterms:modified>
</cp:coreProperties>
</file>