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8" r:id="rId1"/>
  </p:sldMasterIdLst>
  <p:sldIdLst>
    <p:sldId id="256" r:id="rId2"/>
  </p:sldIdLst>
  <p:sldSz cx="25199975" cy="35999738"/>
  <p:notesSz cx="10045700" cy="19183350"/>
  <p:embeddedFontLst>
    <p:embeddedFont>
      <p:font typeface="Exo" pitchFamily="2" charset="77"/>
      <p:regular r:id="rId3"/>
      <p:bold r:id="rId4"/>
      <p:italic r:id="rId5"/>
      <p:boldItalic r:id="rId6"/>
    </p:embeddedFont>
  </p:embeddedFontLst>
  <p:defaultTextStyle>
    <a:defPPr>
      <a:defRPr kern="0"/>
    </a:defPPr>
  </p:defaultTextStyle>
  <p:extLst>
    <p:ext uri="{EFAFB233-063F-42B5-8137-9DF3F51BA10A}">
      <p15:sldGuideLst xmlns:p15="http://schemas.microsoft.com/office/powerpoint/2012/main">
        <p15:guide id="1" orient="horz" pos="5405" userDrawn="1">
          <p15:clr>
            <a:srgbClr val="A4A3A4"/>
          </p15:clr>
        </p15:guide>
        <p15:guide id="2" pos="541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11D47"/>
    <a:srgbClr val="000000"/>
    <a:srgbClr val="F1237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>
      <p:cViewPr>
        <p:scale>
          <a:sx n="17" d="100"/>
          <a:sy n="17" d="100"/>
        </p:scale>
        <p:origin x="4064" y="896"/>
      </p:cViewPr>
      <p:guideLst>
        <p:guide orient="horz" pos="5405"/>
        <p:guide pos="5418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font" Target="fonts/font1.fntdata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4.fntdata"/><Relationship Id="rId5" Type="http://schemas.openxmlformats.org/officeDocument/2006/relationships/font" Target="fonts/font3.fntdata"/><Relationship Id="rId10" Type="http://schemas.openxmlformats.org/officeDocument/2006/relationships/tableStyles" Target="tableStyles.xml"/><Relationship Id="rId4" Type="http://schemas.openxmlformats.org/officeDocument/2006/relationships/font" Target="fonts/font2.fntdata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889998" y="11159919"/>
            <a:ext cx="21419979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3779996" y="20159854"/>
            <a:ext cx="17639983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11/6/24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11/6/24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1260000" y="8279939"/>
            <a:ext cx="10961988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12977987" y="8279939"/>
            <a:ext cx="10961988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11/6/24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11/6/24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11/6/24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13" Type="http://schemas.openxmlformats.org/officeDocument/2006/relationships/image" Target="../media/image7.png"/><Relationship Id="rId18" Type="http://schemas.openxmlformats.org/officeDocument/2006/relationships/image" Target="../media/image12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12" Type="http://schemas.openxmlformats.org/officeDocument/2006/relationships/image" Target="../media/image6.png"/><Relationship Id="rId17" Type="http://schemas.openxmlformats.org/officeDocument/2006/relationships/image" Target="../media/image11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0.png"/><Relationship Id="rId20" Type="http://schemas.openxmlformats.org/officeDocument/2006/relationships/image" Target="../media/image14.png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11" Type="http://schemas.openxmlformats.org/officeDocument/2006/relationships/image" Target="../media/image5.png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9.png"/><Relationship Id="rId10" Type="http://schemas.openxmlformats.org/officeDocument/2006/relationships/image" Target="../media/image4.png"/><Relationship Id="rId19" Type="http://schemas.openxmlformats.org/officeDocument/2006/relationships/image" Target="../media/image13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3.png"/><Relationship Id="rId14" Type="http://schemas.openxmlformats.org/officeDocument/2006/relationships/image" Target="../media/image8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0" y="93"/>
            <a:ext cx="25187232" cy="4562827"/>
          </a:xfrm>
          <a:custGeom>
            <a:avLst/>
            <a:gdLst/>
            <a:ahLst/>
            <a:cxnLst/>
            <a:rect l="l" t="t" r="r" b="b"/>
            <a:pathLst>
              <a:path w="10040620" h="2431415">
                <a:moveTo>
                  <a:pt x="10034930" y="0"/>
                </a:moveTo>
                <a:lnTo>
                  <a:pt x="7750784" y="0"/>
                </a:lnTo>
                <a:lnTo>
                  <a:pt x="5906173" y="0"/>
                </a:lnTo>
                <a:lnTo>
                  <a:pt x="0" y="0"/>
                </a:lnTo>
                <a:lnTo>
                  <a:pt x="0" y="2095754"/>
                </a:lnTo>
                <a:lnTo>
                  <a:pt x="10034930" y="2095754"/>
                </a:lnTo>
                <a:lnTo>
                  <a:pt x="10034930" y="0"/>
                </a:lnTo>
                <a:close/>
              </a:path>
              <a:path w="10040620" h="2431415">
                <a:moveTo>
                  <a:pt x="10040150" y="2096173"/>
                </a:moveTo>
                <a:lnTo>
                  <a:pt x="2566162" y="2096173"/>
                </a:lnTo>
                <a:lnTo>
                  <a:pt x="2566162" y="2431059"/>
                </a:lnTo>
                <a:lnTo>
                  <a:pt x="10040150" y="2431059"/>
                </a:lnTo>
                <a:lnTo>
                  <a:pt x="10040150" y="2096173"/>
                </a:lnTo>
                <a:close/>
              </a:path>
            </a:pathLst>
          </a:custGeom>
          <a:solidFill>
            <a:srgbClr val="121C4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g object 17"/>
          <p:cNvSpPr/>
          <p:nvPr/>
        </p:nvSpPr>
        <p:spPr>
          <a:xfrm>
            <a:off x="16202820" y="501372"/>
            <a:ext cx="1502122" cy="701882"/>
          </a:xfrm>
          <a:custGeom>
            <a:avLst/>
            <a:gdLst/>
            <a:ahLst/>
            <a:cxnLst/>
            <a:rect l="l" t="t" r="r" b="b"/>
            <a:pathLst>
              <a:path w="598804" h="374015">
                <a:moveTo>
                  <a:pt x="290398" y="171869"/>
                </a:moveTo>
                <a:lnTo>
                  <a:pt x="183959" y="128778"/>
                </a:lnTo>
                <a:lnTo>
                  <a:pt x="227050" y="22339"/>
                </a:lnTo>
                <a:lnTo>
                  <a:pt x="171856" y="0"/>
                </a:lnTo>
                <a:lnTo>
                  <a:pt x="128778" y="106426"/>
                </a:lnTo>
                <a:lnTo>
                  <a:pt x="22339" y="63347"/>
                </a:lnTo>
                <a:lnTo>
                  <a:pt x="0" y="118529"/>
                </a:lnTo>
                <a:lnTo>
                  <a:pt x="106426" y="161620"/>
                </a:lnTo>
                <a:lnTo>
                  <a:pt x="63347" y="268058"/>
                </a:lnTo>
                <a:lnTo>
                  <a:pt x="118529" y="290398"/>
                </a:lnTo>
                <a:lnTo>
                  <a:pt x="161620" y="183959"/>
                </a:lnTo>
                <a:lnTo>
                  <a:pt x="268058" y="227050"/>
                </a:lnTo>
                <a:lnTo>
                  <a:pt x="290398" y="171869"/>
                </a:lnTo>
                <a:close/>
              </a:path>
              <a:path w="598804" h="374015">
                <a:moveTo>
                  <a:pt x="598271" y="266928"/>
                </a:moveTo>
                <a:lnTo>
                  <a:pt x="502653" y="228219"/>
                </a:lnTo>
                <a:lnTo>
                  <a:pt x="541362" y="132613"/>
                </a:lnTo>
                <a:lnTo>
                  <a:pt x="491782" y="112547"/>
                </a:lnTo>
                <a:lnTo>
                  <a:pt x="453085" y="208153"/>
                </a:lnTo>
                <a:lnTo>
                  <a:pt x="357479" y="169443"/>
                </a:lnTo>
                <a:lnTo>
                  <a:pt x="337400" y="219024"/>
                </a:lnTo>
                <a:lnTo>
                  <a:pt x="433006" y="257733"/>
                </a:lnTo>
                <a:lnTo>
                  <a:pt x="394309" y="353339"/>
                </a:lnTo>
                <a:lnTo>
                  <a:pt x="443877" y="373405"/>
                </a:lnTo>
                <a:lnTo>
                  <a:pt x="482587" y="277799"/>
                </a:lnTo>
                <a:lnTo>
                  <a:pt x="578192" y="316509"/>
                </a:lnTo>
                <a:lnTo>
                  <a:pt x="598271" y="266928"/>
                </a:lnTo>
                <a:close/>
              </a:path>
            </a:pathLst>
          </a:custGeom>
          <a:solidFill>
            <a:srgbClr val="EE2E7B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8" name="bg object 18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17506846" y="865100"/>
            <a:ext cx="846718" cy="376407"/>
          </a:xfrm>
          <a:prstGeom prst="rect">
            <a:avLst/>
          </a:prstGeom>
        </p:spPr>
      </p:pic>
      <p:sp>
        <p:nvSpPr>
          <p:cNvPr id="19" name="bg object 19"/>
          <p:cNvSpPr/>
          <p:nvPr/>
        </p:nvSpPr>
        <p:spPr>
          <a:xfrm>
            <a:off x="15200682" y="1690"/>
            <a:ext cx="2883183" cy="921145"/>
          </a:xfrm>
          <a:custGeom>
            <a:avLst/>
            <a:gdLst/>
            <a:ahLst/>
            <a:cxnLst/>
            <a:rect l="l" t="t" r="r" b="b"/>
            <a:pathLst>
              <a:path w="1149350" h="490855">
                <a:moveTo>
                  <a:pt x="567245" y="112293"/>
                </a:moveTo>
                <a:lnTo>
                  <a:pt x="328866" y="15798"/>
                </a:lnTo>
                <a:lnTo>
                  <a:pt x="335254" y="0"/>
                </a:lnTo>
                <a:lnTo>
                  <a:pt x="0" y="0"/>
                </a:lnTo>
                <a:lnTo>
                  <a:pt x="164452" y="66573"/>
                </a:lnTo>
                <a:lnTo>
                  <a:pt x="85750" y="260997"/>
                </a:lnTo>
                <a:lnTo>
                  <a:pt x="209346" y="311023"/>
                </a:lnTo>
                <a:lnTo>
                  <a:pt x="288048" y="116611"/>
                </a:lnTo>
                <a:lnTo>
                  <a:pt x="526427" y="213118"/>
                </a:lnTo>
                <a:lnTo>
                  <a:pt x="567245" y="112293"/>
                </a:lnTo>
                <a:close/>
              </a:path>
              <a:path w="1149350" h="490855">
                <a:moveTo>
                  <a:pt x="728637" y="0"/>
                </a:moveTo>
                <a:lnTo>
                  <a:pt x="644093" y="0"/>
                </a:lnTo>
                <a:lnTo>
                  <a:pt x="602183" y="103555"/>
                </a:lnTo>
                <a:lnTo>
                  <a:pt x="674801" y="132969"/>
                </a:lnTo>
                <a:lnTo>
                  <a:pt x="728637" y="0"/>
                </a:lnTo>
                <a:close/>
              </a:path>
              <a:path w="1149350" h="490855">
                <a:moveTo>
                  <a:pt x="879881" y="271907"/>
                </a:moveTo>
                <a:lnTo>
                  <a:pt x="775068" y="229476"/>
                </a:lnTo>
                <a:lnTo>
                  <a:pt x="817499" y="124663"/>
                </a:lnTo>
                <a:lnTo>
                  <a:pt x="763155" y="102666"/>
                </a:lnTo>
                <a:lnTo>
                  <a:pt x="720725" y="207467"/>
                </a:lnTo>
                <a:lnTo>
                  <a:pt x="615911" y="165036"/>
                </a:lnTo>
                <a:lnTo>
                  <a:pt x="593915" y="219392"/>
                </a:lnTo>
                <a:lnTo>
                  <a:pt x="698715" y="261823"/>
                </a:lnTo>
                <a:lnTo>
                  <a:pt x="656285" y="366623"/>
                </a:lnTo>
                <a:lnTo>
                  <a:pt x="710641" y="388632"/>
                </a:lnTo>
                <a:lnTo>
                  <a:pt x="753071" y="283819"/>
                </a:lnTo>
                <a:lnTo>
                  <a:pt x="857872" y="326250"/>
                </a:lnTo>
                <a:lnTo>
                  <a:pt x="879881" y="271907"/>
                </a:lnTo>
                <a:close/>
              </a:path>
              <a:path w="1149350" h="490855">
                <a:moveTo>
                  <a:pt x="891654" y="0"/>
                </a:moveTo>
                <a:lnTo>
                  <a:pt x="749033" y="0"/>
                </a:lnTo>
                <a:lnTo>
                  <a:pt x="871575" y="49606"/>
                </a:lnTo>
                <a:lnTo>
                  <a:pt x="891654" y="0"/>
                </a:lnTo>
                <a:close/>
              </a:path>
              <a:path w="1149350" h="490855">
                <a:moveTo>
                  <a:pt x="1148778" y="384136"/>
                </a:moveTo>
                <a:lnTo>
                  <a:pt x="1053160" y="345427"/>
                </a:lnTo>
                <a:lnTo>
                  <a:pt x="1091869" y="249821"/>
                </a:lnTo>
                <a:lnTo>
                  <a:pt x="1042289" y="229755"/>
                </a:lnTo>
                <a:lnTo>
                  <a:pt x="1003592" y="325361"/>
                </a:lnTo>
                <a:lnTo>
                  <a:pt x="907986" y="286651"/>
                </a:lnTo>
                <a:lnTo>
                  <a:pt x="887907" y="336232"/>
                </a:lnTo>
                <a:lnTo>
                  <a:pt x="983513" y="374942"/>
                </a:lnTo>
                <a:lnTo>
                  <a:pt x="944816" y="470547"/>
                </a:lnTo>
                <a:lnTo>
                  <a:pt x="994384" y="490613"/>
                </a:lnTo>
                <a:lnTo>
                  <a:pt x="1033094" y="395008"/>
                </a:lnTo>
                <a:lnTo>
                  <a:pt x="1128699" y="433717"/>
                </a:lnTo>
                <a:lnTo>
                  <a:pt x="1148778" y="384136"/>
                </a:lnTo>
                <a:close/>
              </a:path>
            </a:pathLst>
          </a:custGeom>
          <a:solidFill>
            <a:srgbClr val="EE2E7B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20" name="bg object 20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17885711" y="585378"/>
            <a:ext cx="986857" cy="487582"/>
          </a:xfrm>
          <a:prstGeom prst="rect">
            <a:avLst/>
          </a:prstGeom>
        </p:spPr>
      </p:pic>
      <p:sp>
        <p:nvSpPr>
          <p:cNvPr id="21" name="bg object 21"/>
          <p:cNvSpPr/>
          <p:nvPr/>
        </p:nvSpPr>
        <p:spPr>
          <a:xfrm>
            <a:off x="19010827" y="890445"/>
            <a:ext cx="119469" cy="97713"/>
          </a:xfrm>
          <a:custGeom>
            <a:avLst/>
            <a:gdLst/>
            <a:ahLst/>
            <a:cxnLst/>
            <a:rect l="l" t="t" r="r" b="b"/>
            <a:pathLst>
              <a:path w="47625" h="52070">
                <a:moveTo>
                  <a:pt x="10350" y="0"/>
                </a:moveTo>
                <a:lnTo>
                  <a:pt x="0" y="47739"/>
                </a:lnTo>
                <a:lnTo>
                  <a:pt x="9639" y="48250"/>
                </a:lnTo>
                <a:lnTo>
                  <a:pt x="19115" y="49037"/>
                </a:lnTo>
                <a:lnTo>
                  <a:pt x="28430" y="50103"/>
                </a:lnTo>
                <a:lnTo>
                  <a:pt x="37579" y="51447"/>
                </a:lnTo>
                <a:lnTo>
                  <a:pt x="47015" y="7912"/>
                </a:lnTo>
                <a:lnTo>
                  <a:pt x="10350" y="0"/>
                </a:lnTo>
                <a:close/>
              </a:path>
            </a:pathLst>
          </a:custGeom>
          <a:solidFill>
            <a:srgbClr val="EE2E7B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22" name="bg object 22"/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19436969" y="1042986"/>
            <a:ext cx="225841" cy="187644"/>
          </a:xfrm>
          <a:prstGeom prst="rect">
            <a:avLst/>
          </a:prstGeom>
        </p:spPr>
      </p:pic>
      <p:sp>
        <p:nvSpPr>
          <p:cNvPr id="23" name="bg object 23"/>
          <p:cNvSpPr/>
          <p:nvPr/>
        </p:nvSpPr>
        <p:spPr>
          <a:xfrm>
            <a:off x="17412417" y="1664"/>
            <a:ext cx="2233270" cy="953320"/>
          </a:xfrm>
          <a:custGeom>
            <a:avLst/>
            <a:gdLst/>
            <a:ahLst/>
            <a:cxnLst/>
            <a:rect l="l" t="t" r="r" b="b"/>
            <a:pathLst>
              <a:path w="890270" h="508000">
                <a:moveTo>
                  <a:pt x="733361" y="358978"/>
                </a:moveTo>
                <a:lnTo>
                  <a:pt x="662647" y="343674"/>
                </a:lnTo>
                <a:lnTo>
                  <a:pt x="677951" y="272961"/>
                </a:lnTo>
                <a:lnTo>
                  <a:pt x="641286" y="265023"/>
                </a:lnTo>
                <a:lnTo>
                  <a:pt x="625983" y="335737"/>
                </a:lnTo>
                <a:lnTo>
                  <a:pt x="568413" y="323303"/>
                </a:lnTo>
                <a:lnTo>
                  <a:pt x="575856" y="297840"/>
                </a:lnTo>
                <a:lnTo>
                  <a:pt x="496849" y="274739"/>
                </a:lnTo>
                <a:lnTo>
                  <a:pt x="519950" y="195719"/>
                </a:lnTo>
                <a:lnTo>
                  <a:pt x="478980" y="183743"/>
                </a:lnTo>
                <a:lnTo>
                  <a:pt x="455879" y="262750"/>
                </a:lnTo>
                <a:lnTo>
                  <a:pt x="413512" y="250367"/>
                </a:lnTo>
                <a:lnTo>
                  <a:pt x="418350" y="236702"/>
                </a:lnTo>
                <a:lnTo>
                  <a:pt x="331050" y="205803"/>
                </a:lnTo>
                <a:lnTo>
                  <a:pt x="361950" y="118491"/>
                </a:lnTo>
                <a:lnTo>
                  <a:pt x="316674" y="102463"/>
                </a:lnTo>
                <a:lnTo>
                  <a:pt x="285775" y="189776"/>
                </a:lnTo>
                <a:lnTo>
                  <a:pt x="258953" y="180289"/>
                </a:lnTo>
                <a:lnTo>
                  <a:pt x="260870" y="175564"/>
                </a:lnTo>
                <a:lnTo>
                  <a:pt x="165252" y="136855"/>
                </a:lnTo>
                <a:lnTo>
                  <a:pt x="203962" y="41249"/>
                </a:lnTo>
                <a:lnTo>
                  <a:pt x="154381" y="21183"/>
                </a:lnTo>
                <a:lnTo>
                  <a:pt x="115684" y="116789"/>
                </a:lnTo>
                <a:lnTo>
                  <a:pt x="20078" y="78079"/>
                </a:lnTo>
                <a:lnTo>
                  <a:pt x="0" y="127660"/>
                </a:lnTo>
                <a:lnTo>
                  <a:pt x="95605" y="166370"/>
                </a:lnTo>
                <a:lnTo>
                  <a:pt x="56908" y="261975"/>
                </a:lnTo>
                <a:lnTo>
                  <a:pt x="106476" y="282041"/>
                </a:lnTo>
                <a:lnTo>
                  <a:pt x="145186" y="186436"/>
                </a:lnTo>
                <a:lnTo>
                  <a:pt x="183235" y="201853"/>
                </a:lnTo>
                <a:lnTo>
                  <a:pt x="182435" y="204139"/>
                </a:lnTo>
                <a:lnTo>
                  <a:pt x="233997" y="222402"/>
                </a:lnTo>
                <a:lnTo>
                  <a:pt x="240792" y="225145"/>
                </a:lnTo>
                <a:lnTo>
                  <a:pt x="240906" y="224853"/>
                </a:lnTo>
                <a:lnTo>
                  <a:pt x="269748" y="235051"/>
                </a:lnTo>
                <a:lnTo>
                  <a:pt x="238836" y="322364"/>
                </a:lnTo>
                <a:lnTo>
                  <a:pt x="284111" y="338391"/>
                </a:lnTo>
                <a:lnTo>
                  <a:pt x="315023" y="251079"/>
                </a:lnTo>
                <a:lnTo>
                  <a:pt x="368033" y="269849"/>
                </a:lnTo>
                <a:lnTo>
                  <a:pt x="364883" y="280619"/>
                </a:lnTo>
                <a:lnTo>
                  <a:pt x="443890" y="303720"/>
                </a:lnTo>
                <a:lnTo>
                  <a:pt x="420789" y="382739"/>
                </a:lnTo>
                <a:lnTo>
                  <a:pt x="461759" y="394716"/>
                </a:lnTo>
                <a:lnTo>
                  <a:pt x="484860" y="315709"/>
                </a:lnTo>
                <a:lnTo>
                  <a:pt x="552030" y="335356"/>
                </a:lnTo>
                <a:lnTo>
                  <a:pt x="547331" y="357111"/>
                </a:lnTo>
                <a:lnTo>
                  <a:pt x="618045" y="372414"/>
                </a:lnTo>
                <a:lnTo>
                  <a:pt x="602742" y="443128"/>
                </a:lnTo>
                <a:lnTo>
                  <a:pt x="639406" y="451065"/>
                </a:lnTo>
                <a:lnTo>
                  <a:pt x="654710" y="380352"/>
                </a:lnTo>
                <a:lnTo>
                  <a:pt x="725424" y="395655"/>
                </a:lnTo>
                <a:lnTo>
                  <a:pt x="733361" y="358978"/>
                </a:lnTo>
                <a:close/>
              </a:path>
              <a:path w="890270" h="508000">
                <a:moveTo>
                  <a:pt x="854710" y="241896"/>
                </a:moveTo>
                <a:lnTo>
                  <a:pt x="852728" y="231292"/>
                </a:lnTo>
                <a:lnTo>
                  <a:pt x="847229" y="201879"/>
                </a:lnTo>
                <a:lnTo>
                  <a:pt x="813663" y="194614"/>
                </a:lnTo>
                <a:lnTo>
                  <a:pt x="815378" y="186677"/>
                </a:lnTo>
                <a:lnTo>
                  <a:pt x="828967" y="123901"/>
                </a:lnTo>
                <a:lnTo>
                  <a:pt x="792302" y="115963"/>
                </a:lnTo>
                <a:lnTo>
                  <a:pt x="776998" y="186677"/>
                </a:lnTo>
                <a:lnTo>
                  <a:pt x="719429" y="174244"/>
                </a:lnTo>
                <a:lnTo>
                  <a:pt x="726871" y="148780"/>
                </a:lnTo>
                <a:lnTo>
                  <a:pt x="647865" y="125679"/>
                </a:lnTo>
                <a:lnTo>
                  <a:pt x="670966" y="46659"/>
                </a:lnTo>
                <a:lnTo>
                  <a:pt x="629996" y="34683"/>
                </a:lnTo>
                <a:lnTo>
                  <a:pt x="606894" y="113690"/>
                </a:lnTo>
                <a:lnTo>
                  <a:pt x="564540" y="101320"/>
                </a:lnTo>
                <a:lnTo>
                  <a:pt x="569366" y="87642"/>
                </a:lnTo>
                <a:lnTo>
                  <a:pt x="482079" y="56743"/>
                </a:lnTo>
                <a:lnTo>
                  <a:pt x="502158" y="0"/>
                </a:lnTo>
                <a:lnTo>
                  <a:pt x="451180" y="0"/>
                </a:lnTo>
                <a:lnTo>
                  <a:pt x="436791" y="40703"/>
                </a:lnTo>
                <a:lnTo>
                  <a:pt x="409981" y="31229"/>
                </a:lnTo>
                <a:lnTo>
                  <a:pt x="411886" y="26517"/>
                </a:lnTo>
                <a:lnTo>
                  <a:pt x="346405" y="12"/>
                </a:lnTo>
                <a:lnTo>
                  <a:pt x="203898" y="12"/>
                </a:lnTo>
                <a:lnTo>
                  <a:pt x="246608" y="17297"/>
                </a:lnTo>
                <a:lnTo>
                  <a:pt x="207899" y="112903"/>
                </a:lnTo>
                <a:lnTo>
                  <a:pt x="257505" y="132981"/>
                </a:lnTo>
                <a:lnTo>
                  <a:pt x="296214" y="37376"/>
                </a:lnTo>
                <a:lnTo>
                  <a:pt x="334276" y="52793"/>
                </a:lnTo>
                <a:lnTo>
                  <a:pt x="333463" y="55092"/>
                </a:lnTo>
                <a:lnTo>
                  <a:pt x="385508" y="73520"/>
                </a:lnTo>
                <a:lnTo>
                  <a:pt x="391807" y="76085"/>
                </a:lnTo>
                <a:lnTo>
                  <a:pt x="391922" y="75793"/>
                </a:lnTo>
                <a:lnTo>
                  <a:pt x="420751" y="85991"/>
                </a:lnTo>
                <a:lnTo>
                  <a:pt x="389851" y="173278"/>
                </a:lnTo>
                <a:lnTo>
                  <a:pt x="435152" y="189318"/>
                </a:lnTo>
                <a:lnTo>
                  <a:pt x="466051" y="101993"/>
                </a:lnTo>
                <a:lnTo>
                  <a:pt x="519049" y="120777"/>
                </a:lnTo>
                <a:lnTo>
                  <a:pt x="515899" y="131559"/>
                </a:lnTo>
                <a:lnTo>
                  <a:pt x="594906" y="154660"/>
                </a:lnTo>
                <a:lnTo>
                  <a:pt x="571804" y="233680"/>
                </a:lnTo>
                <a:lnTo>
                  <a:pt x="612775" y="245656"/>
                </a:lnTo>
                <a:lnTo>
                  <a:pt x="635876" y="166649"/>
                </a:lnTo>
                <a:lnTo>
                  <a:pt x="703046" y="186296"/>
                </a:lnTo>
                <a:lnTo>
                  <a:pt x="698347" y="208051"/>
                </a:lnTo>
                <a:lnTo>
                  <a:pt x="769061" y="223354"/>
                </a:lnTo>
                <a:lnTo>
                  <a:pt x="753757" y="294068"/>
                </a:lnTo>
                <a:lnTo>
                  <a:pt x="790422" y="302006"/>
                </a:lnTo>
                <a:lnTo>
                  <a:pt x="805726" y="231292"/>
                </a:lnTo>
                <a:lnTo>
                  <a:pt x="854710" y="241896"/>
                </a:lnTo>
                <a:close/>
              </a:path>
              <a:path w="890270" h="508000">
                <a:moveTo>
                  <a:pt x="889673" y="429996"/>
                </a:moveTo>
                <a:lnTo>
                  <a:pt x="887793" y="419747"/>
                </a:lnTo>
                <a:lnTo>
                  <a:pt x="828446" y="412610"/>
                </a:lnTo>
                <a:lnTo>
                  <a:pt x="828903" y="408724"/>
                </a:lnTo>
                <a:lnTo>
                  <a:pt x="835952" y="350189"/>
                </a:lnTo>
                <a:lnTo>
                  <a:pt x="803579" y="346303"/>
                </a:lnTo>
                <a:lnTo>
                  <a:pt x="796086" y="408724"/>
                </a:lnTo>
                <a:lnTo>
                  <a:pt x="733666" y="401218"/>
                </a:lnTo>
                <a:lnTo>
                  <a:pt x="729767" y="433590"/>
                </a:lnTo>
                <a:lnTo>
                  <a:pt x="792187" y="441083"/>
                </a:lnTo>
                <a:lnTo>
                  <a:pt x="784694" y="503504"/>
                </a:lnTo>
                <a:lnTo>
                  <a:pt x="817054" y="507403"/>
                </a:lnTo>
                <a:lnTo>
                  <a:pt x="824560" y="444982"/>
                </a:lnTo>
                <a:lnTo>
                  <a:pt x="886980" y="452475"/>
                </a:lnTo>
                <a:lnTo>
                  <a:pt x="887869" y="444982"/>
                </a:lnTo>
                <a:lnTo>
                  <a:pt x="889673" y="429996"/>
                </a:lnTo>
                <a:close/>
              </a:path>
            </a:pathLst>
          </a:custGeom>
          <a:solidFill>
            <a:srgbClr val="EE2E7B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24" name="bg object 24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17049229" y="94"/>
            <a:ext cx="2020616" cy="1244758"/>
          </a:xfrm>
          <a:prstGeom prst="rect">
            <a:avLst/>
          </a:prstGeom>
        </p:spPr>
      </p:pic>
      <p:sp>
        <p:nvSpPr>
          <p:cNvPr id="25" name="bg object 25"/>
          <p:cNvSpPr/>
          <p:nvPr/>
        </p:nvSpPr>
        <p:spPr>
          <a:xfrm>
            <a:off x="24706877" y="94"/>
            <a:ext cx="493805" cy="76266"/>
          </a:xfrm>
          <a:custGeom>
            <a:avLst/>
            <a:gdLst/>
            <a:ahLst/>
            <a:cxnLst/>
            <a:rect l="l" t="t" r="r" b="b"/>
            <a:pathLst>
              <a:path w="196850" h="40640">
                <a:moveTo>
                  <a:pt x="196465" y="0"/>
                </a:moveTo>
                <a:lnTo>
                  <a:pt x="0" y="0"/>
                </a:lnTo>
                <a:lnTo>
                  <a:pt x="97769" y="40124"/>
                </a:lnTo>
                <a:lnTo>
                  <a:pt x="120640" y="37514"/>
                </a:lnTo>
                <a:lnTo>
                  <a:pt x="163220" y="27181"/>
                </a:lnTo>
                <a:lnTo>
                  <a:pt x="196465" y="17258"/>
                </a:lnTo>
                <a:lnTo>
                  <a:pt x="196465" y="0"/>
                </a:lnTo>
                <a:close/>
              </a:path>
            </a:pathLst>
          </a:custGeom>
          <a:solidFill>
            <a:srgbClr val="EE2E7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bg object 26"/>
          <p:cNvSpPr/>
          <p:nvPr/>
        </p:nvSpPr>
        <p:spPr>
          <a:xfrm>
            <a:off x="22938580" y="21710"/>
            <a:ext cx="2261945" cy="2384491"/>
          </a:xfrm>
          <a:custGeom>
            <a:avLst/>
            <a:gdLst/>
            <a:ahLst/>
            <a:cxnLst/>
            <a:rect l="l" t="t" r="r" b="b"/>
            <a:pathLst>
              <a:path w="901700" h="1270635">
                <a:moveTo>
                  <a:pt x="341751" y="0"/>
                </a:moveTo>
                <a:lnTo>
                  <a:pt x="280424" y="15158"/>
                </a:lnTo>
                <a:lnTo>
                  <a:pt x="234555" y="31113"/>
                </a:lnTo>
                <a:lnTo>
                  <a:pt x="190330" y="50878"/>
                </a:lnTo>
                <a:lnTo>
                  <a:pt x="148374" y="75030"/>
                </a:lnTo>
                <a:lnTo>
                  <a:pt x="109410" y="104176"/>
                </a:lnTo>
                <a:lnTo>
                  <a:pt x="74708" y="138207"/>
                </a:lnTo>
                <a:lnTo>
                  <a:pt x="45540" y="176794"/>
                </a:lnTo>
                <a:lnTo>
                  <a:pt x="23177" y="219606"/>
                </a:lnTo>
                <a:lnTo>
                  <a:pt x="10102" y="259543"/>
                </a:lnTo>
                <a:lnTo>
                  <a:pt x="2676" y="300758"/>
                </a:lnTo>
                <a:lnTo>
                  <a:pt x="0" y="342656"/>
                </a:lnTo>
                <a:lnTo>
                  <a:pt x="1168" y="384643"/>
                </a:lnTo>
                <a:lnTo>
                  <a:pt x="5293" y="426370"/>
                </a:lnTo>
                <a:lnTo>
                  <a:pt x="11493" y="467841"/>
                </a:lnTo>
                <a:lnTo>
                  <a:pt x="19745" y="502099"/>
                </a:lnTo>
                <a:lnTo>
                  <a:pt x="21727" y="520644"/>
                </a:lnTo>
                <a:lnTo>
                  <a:pt x="17310" y="533271"/>
                </a:lnTo>
                <a:lnTo>
                  <a:pt x="49376" y="572331"/>
                </a:lnTo>
                <a:lnTo>
                  <a:pt x="79879" y="613001"/>
                </a:lnTo>
                <a:lnTo>
                  <a:pt x="108986" y="654948"/>
                </a:lnTo>
                <a:lnTo>
                  <a:pt x="136862" y="697839"/>
                </a:lnTo>
                <a:lnTo>
                  <a:pt x="163672" y="741340"/>
                </a:lnTo>
                <a:lnTo>
                  <a:pt x="189582" y="785117"/>
                </a:lnTo>
                <a:lnTo>
                  <a:pt x="214757" y="828838"/>
                </a:lnTo>
                <a:lnTo>
                  <a:pt x="228131" y="851419"/>
                </a:lnTo>
                <a:lnTo>
                  <a:pt x="264121" y="905888"/>
                </a:lnTo>
                <a:lnTo>
                  <a:pt x="286671" y="936627"/>
                </a:lnTo>
                <a:lnTo>
                  <a:pt x="312212" y="968937"/>
                </a:lnTo>
                <a:lnTo>
                  <a:pt x="340712" y="1002242"/>
                </a:lnTo>
                <a:lnTo>
                  <a:pt x="372137" y="1035970"/>
                </a:lnTo>
                <a:lnTo>
                  <a:pt x="406454" y="1069546"/>
                </a:lnTo>
                <a:lnTo>
                  <a:pt x="443630" y="1102396"/>
                </a:lnTo>
                <a:lnTo>
                  <a:pt x="483631" y="1133945"/>
                </a:lnTo>
                <a:lnTo>
                  <a:pt x="526425" y="1163619"/>
                </a:lnTo>
                <a:lnTo>
                  <a:pt x="571978" y="1190844"/>
                </a:lnTo>
                <a:lnTo>
                  <a:pt x="620256" y="1215046"/>
                </a:lnTo>
                <a:lnTo>
                  <a:pt x="671227" y="1235651"/>
                </a:lnTo>
                <a:lnTo>
                  <a:pt x="724857" y="1252083"/>
                </a:lnTo>
                <a:lnTo>
                  <a:pt x="781113" y="1263770"/>
                </a:lnTo>
                <a:lnTo>
                  <a:pt x="839962" y="1270136"/>
                </a:lnTo>
                <a:lnTo>
                  <a:pt x="901379" y="1270606"/>
                </a:lnTo>
                <a:lnTo>
                  <a:pt x="901379" y="985880"/>
                </a:lnTo>
                <a:lnTo>
                  <a:pt x="874748" y="944561"/>
                </a:lnTo>
                <a:lnTo>
                  <a:pt x="848496" y="906261"/>
                </a:lnTo>
                <a:lnTo>
                  <a:pt x="820450" y="867178"/>
                </a:lnTo>
                <a:lnTo>
                  <a:pt x="790884" y="827539"/>
                </a:lnTo>
                <a:lnTo>
                  <a:pt x="760070" y="787574"/>
                </a:lnTo>
                <a:lnTo>
                  <a:pt x="728281" y="747511"/>
                </a:lnTo>
                <a:lnTo>
                  <a:pt x="695789" y="707578"/>
                </a:lnTo>
                <a:lnTo>
                  <a:pt x="662868" y="668004"/>
                </a:lnTo>
                <a:lnTo>
                  <a:pt x="629789" y="629017"/>
                </a:lnTo>
                <a:lnTo>
                  <a:pt x="596825" y="590845"/>
                </a:lnTo>
                <a:lnTo>
                  <a:pt x="564248" y="553718"/>
                </a:lnTo>
                <a:lnTo>
                  <a:pt x="532333" y="517862"/>
                </a:lnTo>
                <a:lnTo>
                  <a:pt x="501350" y="483507"/>
                </a:lnTo>
                <a:lnTo>
                  <a:pt x="471573" y="450881"/>
                </a:lnTo>
                <a:lnTo>
                  <a:pt x="443273" y="420212"/>
                </a:lnTo>
                <a:lnTo>
                  <a:pt x="416725" y="391729"/>
                </a:lnTo>
                <a:lnTo>
                  <a:pt x="418617" y="390853"/>
                </a:lnTo>
                <a:lnTo>
                  <a:pt x="475818" y="360143"/>
                </a:lnTo>
                <a:lnTo>
                  <a:pt x="513969" y="316241"/>
                </a:lnTo>
                <a:lnTo>
                  <a:pt x="521254" y="275574"/>
                </a:lnTo>
                <a:lnTo>
                  <a:pt x="518707" y="254670"/>
                </a:lnTo>
                <a:lnTo>
                  <a:pt x="504526" y="215213"/>
                </a:lnTo>
                <a:lnTo>
                  <a:pt x="482986" y="179197"/>
                </a:lnTo>
                <a:lnTo>
                  <a:pt x="366687" y="11898"/>
                </a:lnTo>
                <a:lnTo>
                  <a:pt x="348870" y="302"/>
                </a:lnTo>
                <a:lnTo>
                  <a:pt x="341751" y="0"/>
                </a:lnTo>
                <a:close/>
              </a:path>
            </a:pathLst>
          </a:custGeom>
          <a:solidFill>
            <a:srgbClr val="121C47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27" name="bg object 27"/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21619333" y="34697"/>
            <a:ext cx="190034" cy="169094"/>
          </a:xfrm>
          <a:prstGeom prst="rect">
            <a:avLst/>
          </a:prstGeom>
        </p:spPr>
      </p:pic>
      <p:sp>
        <p:nvSpPr>
          <p:cNvPr id="28" name="bg object 28"/>
          <p:cNvSpPr/>
          <p:nvPr/>
        </p:nvSpPr>
        <p:spPr>
          <a:xfrm>
            <a:off x="21984456" y="92"/>
            <a:ext cx="2969201" cy="1501479"/>
          </a:xfrm>
          <a:custGeom>
            <a:avLst/>
            <a:gdLst/>
            <a:ahLst/>
            <a:cxnLst/>
            <a:rect l="l" t="t" r="r" b="b"/>
            <a:pathLst>
              <a:path w="1183640" h="800100">
                <a:moveTo>
                  <a:pt x="1181262" y="165130"/>
                </a:moveTo>
                <a:lnTo>
                  <a:pt x="715413" y="165130"/>
                </a:lnTo>
                <a:lnTo>
                  <a:pt x="745353" y="175004"/>
                </a:lnTo>
                <a:lnTo>
                  <a:pt x="772582" y="191059"/>
                </a:lnTo>
                <a:lnTo>
                  <a:pt x="817712" y="236085"/>
                </a:lnTo>
                <a:lnTo>
                  <a:pt x="851022" y="290108"/>
                </a:lnTo>
                <a:lnTo>
                  <a:pt x="878949" y="347499"/>
                </a:lnTo>
                <a:lnTo>
                  <a:pt x="903259" y="396551"/>
                </a:lnTo>
                <a:lnTo>
                  <a:pt x="928930" y="444997"/>
                </a:lnTo>
                <a:lnTo>
                  <a:pt x="955906" y="492729"/>
                </a:lnTo>
                <a:lnTo>
                  <a:pt x="984165" y="539714"/>
                </a:lnTo>
                <a:lnTo>
                  <a:pt x="1013686" y="585920"/>
                </a:lnTo>
                <a:lnTo>
                  <a:pt x="1042587" y="630236"/>
                </a:lnTo>
                <a:lnTo>
                  <a:pt x="1073094" y="675990"/>
                </a:lnTo>
                <a:lnTo>
                  <a:pt x="1105564" y="720998"/>
                </a:lnTo>
                <a:lnTo>
                  <a:pt x="1140354" y="763077"/>
                </a:lnTo>
                <a:lnTo>
                  <a:pt x="1177820" y="800042"/>
                </a:lnTo>
                <a:lnTo>
                  <a:pt x="1182891" y="778740"/>
                </a:lnTo>
                <a:lnTo>
                  <a:pt x="1183570" y="753725"/>
                </a:lnTo>
                <a:lnTo>
                  <a:pt x="1182235" y="728118"/>
                </a:lnTo>
                <a:lnTo>
                  <a:pt x="1181262" y="705046"/>
                </a:lnTo>
                <a:lnTo>
                  <a:pt x="1181262" y="165130"/>
                </a:lnTo>
                <a:close/>
              </a:path>
              <a:path w="1183640" h="800100">
                <a:moveTo>
                  <a:pt x="131664" y="346221"/>
                </a:moveTo>
                <a:lnTo>
                  <a:pt x="91292" y="361504"/>
                </a:lnTo>
                <a:lnTo>
                  <a:pt x="49005" y="393489"/>
                </a:lnTo>
                <a:lnTo>
                  <a:pt x="18590" y="425125"/>
                </a:lnTo>
                <a:lnTo>
                  <a:pt x="0" y="467666"/>
                </a:lnTo>
                <a:lnTo>
                  <a:pt x="770" y="512183"/>
                </a:lnTo>
                <a:lnTo>
                  <a:pt x="14787" y="556434"/>
                </a:lnTo>
                <a:lnTo>
                  <a:pt x="35938" y="598175"/>
                </a:lnTo>
                <a:lnTo>
                  <a:pt x="62805" y="636227"/>
                </a:lnTo>
                <a:lnTo>
                  <a:pt x="96733" y="668057"/>
                </a:lnTo>
                <a:lnTo>
                  <a:pt x="136461" y="690704"/>
                </a:lnTo>
                <a:lnTo>
                  <a:pt x="180731" y="701210"/>
                </a:lnTo>
                <a:lnTo>
                  <a:pt x="219456" y="698896"/>
                </a:lnTo>
                <a:lnTo>
                  <a:pt x="256627" y="687324"/>
                </a:lnTo>
                <a:lnTo>
                  <a:pt x="291153" y="668297"/>
                </a:lnTo>
                <a:lnTo>
                  <a:pt x="321942" y="643616"/>
                </a:lnTo>
                <a:lnTo>
                  <a:pt x="362999" y="596811"/>
                </a:lnTo>
                <a:lnTo>
                  <a:pt x="397685" y="544721"/>
                </a:lnTo>
                <a:lnTo>
                  <a:pt x="498887" y="375761"/>
                </a:lnTo>
                <a:lnTo>
                  <a:pt x="219654" y="375761"/>
                </a:lnTo>
                <a:lnTo>
                  <a:pt x="203984" y="373906"/>
                </a:lnTo>
                <a:lnTo>
                  <a:pt x="195271" y="372677"/>
                </a:lnTo>
                <a:lnTo>
                  <a:pt x="186423" y="371909"/>
                </a:lnTo>
                <a:lnTo>
                  <a:pt x="177724" y="370573"/>
                </a:lnTo>
                <a:lnTo>
                  <a:pt x="169453" y="367645"/>
                </a:lnTo>
                <a:lnTo>
                  <a:pt x="163792" y="363929"/>
                </a:lnTo>
                <a:lnTo>
                  <a:pt x="158531" y="359380"/>
                </a:lnTo>
                <a:lnTo>
                  <a:pt x="153422" y="354779"/>
                </a:lnTo>
                <a:lnTo>
                  <a:pt x="148219" y="350906"/>
                </a:lnTo>
                <a:lnTo>
                  <a:pt x="140259" y="347499"/>
                </a:lnTo>
                <a:lnTo>
                  <a:pt x="131664" y="346221"/>
                </a:lnTo>
                <a:close/>
              </a:path>
              <a:path w="1183640" h="800100">
                <a:moveTo>
                  <a:pt x="1183208" y="0"/>
                </a:moveTo>
                <a:lnTo>
                  <a:pt x="457782" y="0"/>
                </a:lnTo>
                <a:lnTo>
                  <a:pt x="454936" y="9187"/>
                </a:lnTo>
                <a:lnTo>
                  <a:pt x="439404" y="61604"/>
                </a:lnTo>
                <a:lnTo>
                  <a:pt x="423385" y="113938"/>
                </a:lnTo>
                <a:lnTo>
                  <a:pt x="405569" y="165711"/>
                </a:lnTo>
                <a:lnTo>
                  <a:pt x="384890" y="215851"/>
                </a:lnTo>
                <a:lnTo>
                  <a:pt x="359915" y="264178"/>
                </a:lnTo>
                <a:lnTo>
                  <a:pt x="317935" y="320421"/>
                </a:lnTo>
                <a:lnTo>
                  <a:pt x="262506" y="363149"/>
                </a:lnTo>
                <a:lnTo>
                  <a:pt x="219654" y="375761"/>
                </a:lnTo>
                <a:lnTo>
                  <a:pt x="498887" y="375761"/>
                </a:lnTo>
                <a:lnTo>
                  <a:pt x="515836" y="347426"/>
                </a:lnTo>
                <a:lnTo>
                  <a:pt x="570665" y="255578"/>
                </a:lnTo>
                <a:lnTo>
                  <a:pt x="597247" y="216896"/>
                </a:lnTo>
                <a:lnTo>
                  <a:pt x="628893" y="184953"/>
                </a:lnTo>
                <a:lnTo>
                  <a:pt x="667612" y="165711"/>
                </a:lnTo>
                <a:lnTo>
                  <a:pt x="715413" y="165130"/>
                </a:lnTo>
                <a:lnTo>
                  <a:pt x="1181262" y="165130"/>
                </a:lnTo>
                <a:lnTo>
                  <a:pt x="1181262" y="25126"/>
                </a:lnTo>
                <a:lnTo>
                  <a:pt x="1181978" y="15635"/>
                </a:lnTo>
                <a:lnTo>
                  <a:pt x="1183172" y="2007"/>
                </a:lnTo>
                <a:lnTo>
                  <a:pt x="1183208" y="0"/>
                </a:lnTo>
                <a:close/>
              </a:path>
            </a:pathLst>
          </a:custGeom>
          <a:solidFill>
            <a:srgbClr val="EE2E7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bg object 29"/>
          <p:cNvSpPr/>
          <p:nvPr/>
        </p:nvSpPr>
        <p:spPr>
          <a:xfrm>
            <a:off x="19776921" y="95"/>
            <a:ext cx="3356280" cy="1612302"/>
          </a:xfrm>
          <a:custGeom>
            <a:avLst/>
            <a:gdLst/>
            <a:ahLst/>
            <a:cxnLst/>
            <a:rect l="l" t="t" r="r" b="b"/>
            <a:pathLst>
              <a:path w="1337945" h="859155">
                <a:moveTo>
                  <a:pt x="707916" y="707915"/>
                </a:moveTo>
                <a:lnTo>
                  <a:pt x="7632" y="707915"/>
                </a:lnTo>
                <a:lnTo>
                  <a:pt x="7632" y="709033"/>
                </a:lnTo>
                <a:lnTo>
                  <a:pt x="34748" y="738197"/>
                </a:lnTo>
                <a:lnTo>
                  <a:pt x="86371" y="778218"/>
                </a:lnTo>
                <a:lnTo>
                  <a:pt x="133813" y="807107"/>
                </a:lnTo>
                <a:lnTo>
                  <a:pt x="184188" y="830364"/>
                </a:lnTo>
                <a:lnTo>
                  <a:pt x="237197" y="847196"/>
                </a:lnTo>
                <a:lnTo>
                  <a:pt x="284757" y="856078"/>
                </a:lnTo>
                <a:lnTo>
                  <a:pt x="330612" y="858878"/>
                </a:lnTo>
                <a:lnTo>
                  <a:pt x="376601" y="855895"/>
                </a:lnTo>
                <a:lnTo>
                  <a:pt x="424560" y="847425"/>
                </a:lnTo>
                <a:lnTo>
                  <a:pt x="472808" y="834709"/>
                </a:lnTo>
                <a:lnTo>
                  <a:pt x="519986" y="818440"/>
                </a:lnTo>
                <a:lnTo>
                  <a:pt x="565849" y="798745"/>
                </a:lnTo>
                <a:lnTo>
                  <a:pt x="610155" y="775751"/>
                </a:lnTo>
                <a:lnTo>
                  <a:pt x="652660" y="749584"/>
                </a:lnTo>
                <a:lnTo>
                  <a:pt x="693119" y="720371"/>
                </a:lnTo>
                <a:lnTo>
                  <a:pt x="707916" y="707915"/>
                </a:lnTo>
                <a:close/>
              </a:path>
              <a:path w="1337945" h="859155">
                <a:moveTo>
                  <a:pt x="449465" y="14673"/>
                </a:moveTo>
                <a:lnTo>
                  <a:pt x="420557" y="62793"/>
                </a:lnTo>
                <a:lnTo>
                  <a:pt x="394792" y="112742"/>
                </a:lnTo>
                <a:lnTo>
                  <a:pt x="368395" y="170946"/>
                </a:lnTo>
                <a:lnTo>
                  <a:pt x="344017" y="230027"/>
                </a:lnTo>
                <a:lnTo>
                  <a:pt x="338501" y="245240"/>
                </a:lnTo>
                <a:lnTo>
                  <a:pt x="335511" y="252831"/>
                </a:lnTo>
                <a:lnTo>
                  <a:pt x="331965" y="259948"/>
                </a:lnTo>
                <a:lnTo>
                  <a:pt x="328587" y="265765"/>
                </a:lnTo>
                <a:lnTo>
                  <a:pt x="322948" y="270222"/>
                </a:lnTo>
                <a:lnTo>
                  <a:pt x="309793" y="288720"/>
                </a:lnTo>
                <a:lnTo>
                  <a:pt x="246532" y="378504"/>
                </a:lnTo>
                <a:lnTo>
                  <a:pt x="17170" y="703711"/>
                </a:lnTo>
                <a:lnTo>
                  <a:pt x="4102" y="706785"/>
                </a:lnTo>
                <a:lnTo>
                  <a:pt x="0" y="709655"/>
                </a:lnTo>
                <a:lnTo>
                  <a:pt x="7632" y="707915"/>
                </a:lnTo>
                <a:lnTo>
                  <a:pt x="707916" y="707915"/>
                </a:lnTo>
                <a:lnTo>
                  <a:pt x="731289" y="688240"/>
                </a:lnTo>
                <a:lnTo>
                  <a:pt x="766927" y="653318"/>
                </a:lnTo>
                <a:lnTo>
                  <a:pt x="794729" y="621966"/>
                </a:lnTo>
                <a:lnTo>
                  <a:pt x="820407" y="588815"/>
                </a:lnTo>
                <a:lnTo>
                  <a:pt x="848164" y="548084"/>
                </a:lnTo>
                <a:lnTo>
                  <a:pt x="857186" y="534319"/>
                </a:lnTo>
                <a:lnTo>
                  <a:pt x="873947" y="509118"/>
                </a:lnTo>
                <a:lnTo>
                  <a:pt x="909921" y="460797"/>
                </a:lnTo>
                <a:lnTo>
                  <a:pt x="947076" y="423093"/>
                </a:lnTo>
                <a:lnTo>
                  <a:pt x="984893" y="397182"/>
                </a:lnTo>
                <a:lnTo>
                  <a:pt x="1028923" y="380576"/>
                </a:lnTo>
                <a:lnTo>
                  <a:pt x="1050891" y="378423"/>
                </a:lnTo>
                <a:lnTo>
                  <a:pt x="1091408" y="378423"/>
                </a:lnTo>
                <a:lnTo>
                  <a:pt x="1096505" y="378401"/>
                </a:lnTo>
                <a:lnTo>
                  <a:pt x="1140633" y="366281"/>
                </a:lnTo>
                <a:lnTo>
                  <a:pt x="1180518" y="338410"/>
                </a:lnTo>
                <a:lnTo>
                  <a:pt x="1214255" y="301979"/>
                </a:lnTo>
                <a:lnTo>
                  <a:pt x="1239939" y="264177"/>
                </a:lnTo>
                <a:lnTo>
                  <a:pt x="1264911" y="215845"/>
                </a:lnTo>
                <a:lnTo>
                  <a:pt x="1285646" y="165556"/>
                </a:lnTo>
                <a:lnTo>
                  <a:pt x="1296069" y="135248"/>
                </a:lnTo>
                <a:lnTo>
                  <a:pt x="632825" y="135248"/>
                </a:lnTo>
                <a:lnTo>
                  <a:pt x="593774" y="132867"/>
                </a:lnTo>
                <a:lnTo>
                  <a:pt x="556834" y="120002"/>
                </a:lnTo>
                <a:lnTo>
                  <a:pt x="522592" y="97248"/>
                </a:lnTo>
                <a:lnTo>
                  <a:pt x="477337" y="59052"/>
                </a:lnTo>
                <a:lnTo>
                  <a:pt x="454346" y="33774"/>
                </a:lnTo>
                <a:lnTo>
                  <a:pt x="449465" y="14673"/>
                </a:lnTo>
                <a:close/>
              </a:path>
              <a:path w="1337945" h="859155">
                <a:moveTo>
                  <a:pt x="1091408" y="378423"/>
                </a:moveTo>
                <a:lnTo>
                  <a:pt x="1050891" y="378423"/>
                </a:lnTo>
                <a:lnTo>
                  <a:pt x="1072933" y="378504"/>
                </a:lnTo>
                <a:lnTo>
                  <a:pt x="1091408" y="378423"/>
                </a:lnTo>
                <a:close/>
              </a:path>
              <a:path w="1337945" h="859155">
                <a:moveTo>
                  <a:pt x="1337805" y="0"/>
                </a:moveTo>
                <a:lnTo>
                  <a:pt x="825544" y="0"/>
                </a:lnTo>
                <a:lnTo>
                  <a:pt x="810221" y="18432"/>
                </a:lnTo>
                <a:lnTo>
                  <a:pt x="805789" y="23690"/>
                </a:lnTo>
                <a:lnTo>
                  <a:pt x="801319" y="28872"/>
                </a:lnTo>
                <a:lnTo>
                  <a:pt x="796759" y="34002"/>
                </a:lnTo>
                <a:lnTo>
                  <a:pt x="795858" y="35056"/>
                </a:lnTo>
                <a:lnTo>
                  <a:pt x="766335" y="65911"/>
                </a:lnTo>
                <a:lnTo>
                  <a:pt x="734453" y="93134"/>
                </a:lnTo>
                <a:lnTo>
                  <a:pt x="689624" y="120021"/>
                </a:lnTo>
                <a:lnTo>
                  <a:pt x="632825" y="135248"/>
                </a:lnTo>
                <a:lnTo>
                  <a:pt x="1296069" y="135248"/>
                </a:lnTo>
                <a:lnTo>
                  <a:pt x="1303398" y="113934"/>
                </a:lnTo>
                <a:lnTo>
                  <a:pt x="1319418" y="61603"/>
                </a:lnTo>
                <a:lnTo>
                  <a:pt x="1334960" y="9187"/>
                </a:lnTo>
                <a:lnTo>
                  <a:pt x="1337805" y="0"/>
                </a:lnTo>
                <a:close/>
              </a:path>
            </a:pathLst>
          </a:custGeom>
          <a:solidFill>
            <a:srgbClr val="121C4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bg object 30"/>
          <p:cNvSpPr/>
          <p:nvPr/>
        </p:nvSpPr>
        <p:spPr>
          <a:xfrm>
            <a:off x="19069820" y="92"/>
            <a:ext cx="2856103" cy="1413297"/>
          </a:xfrm>
          <a:custGeom>
            <a:avLst/>
            <a:gdLst/>
            <a:ahLst/>
            <a:cxnLst/>
            <a:rect l="l" t="t" r="r" b="b"/>
            <a:pathLst>
              <a:path w="1138554" h="753110">
                <a:moveTo>
                  <a:pt x="501243" y="613016"/>
                </a:moveTo>
                <a:lnTo>
                  <a:pt x="497078" y="610577"/>
                </a:lnTo>
                <a:lnTo>
                  <a:pt x="493483" y="607809"/>
                </a:lnTo>
                <a:lnTo>
                  <a:pt x="473684" y="610146"/>
                </a:lnTo>
                <a:lnTo>
                  <a:pt x="429958" y="614654"/>
                </a:lnTo>
                <a:lnTo>
                  <a:pt x="430479" y="620471"/>
                </a:lnTo>
                <a:lnTo>
                  <a:pt x="501243" y="613016"/>
                </a:lnTo>
                <a:close/>
              </a:path>
              <a:path w="1138554" h="753110">
                <a:moveTo>
                  <a:pt x="529539" y="628408"/>
                </a:moveTo>
                <a:lnTo>
                  <a:pt x="528662" y="626846"/>
                </a:lnTo>
                <a:lnTo>
                  <a:pt x="520712" y="622884"/>
                </a:lnTo>
                <a:lnTo>
                  <a:pt x="515442" y="619772"/>
                </a:lnTo>
                <a:lnTo>
                  <a:pt x="509041" y="616394"/>
                </a:lnTo>
                <a:lnTo>
                  <a:pt x="507733" y="616038"/>
                </a:lnTo>
                <a:lnTo>
                  <a:pt x="434454" y="623785"/>
                </a:lnTo>
                <a:lnTo>
                  <a:pt x="437921" y="641083"/>
                </a:lnTo>
                <a:lnTo>
                  <a:pt x="528789" y="631456"/>
                </a:lnTo>
                <a:lnTo>
                  <a:pt x="529539" y="628408"/>
                </a:lnTo>
                <a:close/>
              </a:path>
              <a:path w="1138554" h="753110">
                <a:moveTo>
                  <a:pt x="549021" y="605904"/>
                </a:moveTo>
                <a:lnTo>
                  <a:pt x="544944" y="603135"/>
                </a:lnTo>
                <a:lnTo>
                  <a:pt x="541147" y="600443"/>
                </a:lnTo>
                <a:lnTo>
                  <a:pt x="537235" y="597916"/>
                </a:lnTo>
                <a:lnTo>
                  <a:pt x="521779" y="588175"/>
                </a:lnTo>
                <a:lnTo>
                  <a:pt x="516242" y="584682"/>
                </a:lnTo>
                <a:lnTo>
                  <a:pt x="504253" y="577672"/>
                </a:lnTo>
                <a:lnTo>
                  <a:pt x="494842" y="572173"/>
                </a:lnTo>
                <a:lnTo>
                  <a:pt x="494830" y="584796"/>
                </a:lnTo>
                <a:lnTo>
                  <a:pt x="492239" y="588175"/>
                </a:lnTo>
                <a:lnTo>
                  <a:pt x="479767" y="581342"/>
                </a:lnTo>
                <a:lnTo>
                  <a:pt x="482574" y="577672"/>
                </a:lnTo>
                <a:lnTo>
                  <a:pt x="494830" y="584796"/>
                </a:lnTo>
                <a:lnTo>
                  <a:pt x="494830" y="572173"/>
                </a:lnTo>
                <a:lnTo>
                  <a:pt x="472909" y="560628"/>
                </a:lnTo>
                <a:lnTo>
                  <a:pt x="467880" y="558330"/>
                </a:lnTo>
                <a:lnTo>
                  <a:pt x="450164" y="582510"/>
                </a:lnTo>
                <a:lnTo>
                  <a:pt x="446824" y="586346"/>
                </a:lnTo>
                <a:lnTo>
                  <a:pt x="452132" y="588175"/>
                </a:lnTo>
                <a:lnTo>
                  <a:pt x="478358" y="598932"/>
                </a:lnTo>
                <a:lnTo>
                  <a:pt x="503821" y="611111"/>
                </a:lnTo>
                <a:lnTo>
                  <a:pt x="528523" y="624662"/>
                </a:lnTo>
                <a:lnTo>
                  <a:pt x="549021" y="605904"/>
                </a:lnTo>
                <a:close/>
              </a:path>
              <a:path w="1138554" h="753110">
                <a:moveTo>
                  <a:pt x="565734" y="514858"/>
                </a:moveTo>
                <a:lnTo>
                  <a:pt x="559155" y="454571"/>
                </a:lnTo>
                <a:lnTo>
                  <a:pt x="541693" y="456501"/>
                </a:lnTo>
                <a:lnTo>
                  <a:pt x="542594" y="464858"/>
                </a:lnTo>
                <a:lnTo>
                  <a:pt x="543890" y="472948"/>
                </a:lnTo>
                <a:lnTo>
                  <a:pt x="544474" y="488340"/>
                </a:lnTo>
                <a:lnTo>
                  <a:pt x="546887" y="494233"/>
                </a:lnTo>
                <a:lnTo>
                  <a:pt x="556437" y="504507"/>
                </a:lnTo>
                <a:lnTo>
                  <a:pt x="560628" y="509917"/>
                </a:lnTo>
                <a:lnTo>
                  <a:pt x="565023" y="515162"/>
                </a:lnTo>
                <a:lnTo>
                  <a:pt x="565734" y="514858"/>
                </a:lnTo>
                <a:close/>
              </a:path>
              <a:path w="1138554" h="753110">
                <a:moveTo>
                  <a:pt x="575703" y="571195"/>
                </a:moveTo>
                <a:lnTo>
                  <a:pt x="573722" y="569480"/>
                </a:lnTo>
                <a:lnTo>
                  <a:pt x="562546" y="559523"/>
                </a:lnTo>
                <a:lnTo>
                  <a:pt x="554037" y="551942"/>
                </a:lnTo>
                <a:lnTo>
                  <a:pt x="554037" y="570344"/>
                </a:lnTo>
                <a:lnTo>
                  <a:pt x="549630" y="576097"/>
                </a:lnTo>
                <a:lnTo>
                  <a:pt x="535508" y="565289"/>
                </a:lnTo>
                <a:lnTo>
                  <a:pt x="539915" y="559523"/>
                </a:lnTo>
                <a:lnTo>
                  <a:pt x="554037" y="570344"/>
                </a:lnTo>
                <a:lnTo>
                  <a:pt x="554037" y="551942"/>
                </a:lnTo>
                <a:lnTo>
                  <a:pt x="552805" y="550837"/>
                </a:lnTo>
                <a:lnTo>
                  <a:pt x="545642" y="543902"/>
                </a:lnTo>
                <a:lnTo>
                  <a:pt x="532701" y="531393"/>
                </a:lnTo>
                <a:lnTo>
                  <a:pt x="513600" y="510971"/>
                </a:lnTo>
                <a:lnTo>
                  <a:pt x="505256" y="500951"/>
                </a:lnTo>
                <a:lnTo>
                  <a:pt x="503580" y="503999"/>
                </a:lnTo>
                <a:lnTo>
                  <a:pt x="483565" y="535736"/>
                </a:lnTo>
                <a:lnTo>
                  <a:pt x="486219" y="537756"/>
                </a:lnTo>
                <a:lnTo>
                  <a:pt x="481520" y="543902"/>
                </a:lnTo>
                <a:lnTo>
                  <a:pt x="479425" y="542302"/>
                </a:lnTo>
                <a:lnTo>
                  <a:pt x="478180" y="544271"/>
                </a:lnTo>
                <a:lnTo>
                  <a:pt x="469138" y="556602"/>
                </a:lnTo>
                <a:lnTo>
                  <a:pt x="506450" y="576783"/>
                </a:lnTo>
                <a:lnTo>
                  <a:pt x="549960" y="603681"/>
                </a:lnTo>
                <a:lnTo>
                  <a:pt x="551345" y="603554"/>
                </a:lnTo>
                <a:lnTo>
                  <a:pt x="572985" y="576097"/>
                </a:lnTo>
                <a:lnTo>
                  <a:pt x="574179" y="574167"/>
                </a:lnTo>
                <a:lnTo>
                  <a:pt x="575183" y="572414"/>
                </a:lnTo>
                <a:lnTo>
                  <a:pt x="575703" y="571195"/>
                </a:lnTo>
                <a:close/>
              </a:path>
              <a:path w="1138554" h="753110">
                <a:moveTo>
                  <a:pt x="576148" y="526783"/>
                </a:moveTo>
                <a:lnTo>
                  <a:pt x="568147" y="450570"/>
                </a:lnTo>
                <a:lnTo>
                  <a:pt x="562165" y="451243"/>
                </a:lnTo>
                <a:lnTo>
                  <a:pt x="567664" y="502412"/>
                </a:lnTo>
                <a:lnTo>
                  <a:pt x="568477" y="507288"/>
                </a:lnTo>
                <a:lnTo>
                  <a:pt x="568833" y="518198"/>
                </a:lnTo>
                <a:lnTo>
                  <a:pt x="570445" y="523290"/>
                </a:lnTo>
                <a:lnTo>
                  <a:pt x="576148" y="526783"/>
                </a:lnTo>
                <a:close/>
              </a:path>
              <a:path w="1138554" h="753110">
                <a:moveTo>
                  <a:pt x="589711" y="544868"/>
                </a:moveTo>
                <a:lnTo>
                  <a:pt x="583184" y="537997"/>
                </a:lnTo>
                <a:lnTo>
                  <a:pt x="570331" y="524471"/>
                </a:lnTo>
                <a:lnTo>
                  <a:pt x="570166" y="524281"/>
                </a:lnTo>
                <a:lnTo>
                  <a:pt x="561263" y="513880"/>
                </a:lnTo>
                <a:lnTo>
                  <a:pt x="561263" y="534543"/>
                </a:lnTo>
                <a:lnTo>
                  <a:pt x="558622" y="537997"/>
                </a:lnTo>
                <a:lnTo>
                  <a:pt x="548843" y="527735"/>
                </a:lnTo>
                <a:lnTo>
                  <a:pt x="551472" y="524281"/>
                </a:lnTo>
                <a:lnTo>
                  <a:pt x="561263" y="534543"/>
                </a:lnTo>
                <a:lnTo>
                  <a:pt x="561263" y="513880"/>
                </a:lnTo>
                <a:lnTo>
                  <a:pt x="551967" y="503008"/>
                </a:lnTo>
                <a:lnTo>
                  <a:pt x="534708" y="480415"/>
                </a:lnTo>
                <a:lnTo>
                  <a:pt x="524738" y="465645"/>
                </a:lnTo>
                <a:lnTo>
                  <a:pt x="506285" y="499097"/>
                </a:lnTo>
                <a:lnTo>
                  <a:pt x="535698" y="531202"/>
                </a:lnTo>
                <a:lnTo>
                  <a:pt x="576884" y="569569"/>
                </a:lnTo>
                <a:lnTo>
                  <a:pt x="589711" y="544868"/>
                </a:lnTo>
                <a:close/>
              </a:path>
              <a:path w="1138554" h="753110">
                <a:moveTo>
                  <a:pt x="600202" y="752221"/>
                </a:moveTo>
                <a:lnTo>
                  <a:pt x="587883" y="635546"/>
                </a:lnTo>
                <a:lnTo>
                  <a:pt x="581723" y="634720"/>
                </a:lnTo>
                <a:lnTo>
                  <a:pt x="594194" y="752678"/>
                </a:lnTo>
                <a:lnTo>
                  <a:pt x="600202" y="752221"/>
                </a:lnTo>
                <a:close/>
              </a:path>
              <a:path w="1138554" h="753110">
                <a:moveTo>
                  <a:pt x="612876" y="596557"/>
                </a:moveTo>
                <a:lnTo>
                  <a:pt x="606996" y="590689"/>
                </a:lnTo>
                <a:lnTo>
                  <a:pt x="606348" y="585558"/>
                </a:lnTo>
                <a:lnTo>
                  <a:pt x="607377" y="573100"/>
                </a:lnTo>
                <a:lnTo>
                  <a:pt x="606818" y="557060"/>
                </a:lnTo>
                <a:lnTo>
                  <a:pt x="604291" y="548474"/>
                </a:lnTo>
                <a:lnTo>
                  <a:pt x="602373" y="545642"/>
                </a:lnTo>
                <a:lnTo>
                  <a:pt x="594626" y="545630"/>
                </a:lnTo>
                <a:lnTo>
                  <a:pt x="591159" y="546442"/>
                </a:lnTo>
                <a:lnTo>
                  <a:pt x="580974" y="565721"/>
                </a:lnTo>
                <a:lnTo>
                  <a:pt x="572630" y="580745"/>
                </a:lnTo>
                <a:lnTo>
                  <a:pt x="567182" y="589064"/>
                </a:lnTo>
                <a:lnTo>
                  <a:pt x="560908" y="596684"/>
                </a:lnTo>
                <a:lnTo>
                  <a:pt x="554050" y="603821"/>
                </a:lnTo>
                <a:lnTo>
                  <a:pt x="530098" y="626211"/>
                </a:lnTo>
                <a:lnTo>
                  <a:pt x="530453" y="633183"/>
                </a:lnTo>
                <a:lnTo>
                  <a:pt x="535279" y="636917"/>
                </a:lnTo>
                <a:lnTo>
                  <a:pt x="536867" y="637120"/>
                </a:lnTo>
                <a:lnTo>
                  <a:pt x="539902" y="638124"/>
                </a:lnTo>
                <a:lnTo>
                  <a:pt x="548779" y="636866"/>
                </a:lnTo>
                <a:lnTo>
                  <a:pt x="562686" y="633501"/>
                </a:lnTo>
                <a:lnTo>
                  <a:pt x="564705" y="632891"/>
                </a:lnTo>
                <a:lnTo>
                  <a:pt x="572046" y="629615"/>
                </a:lnTo>
                <a:lnTo>
                  <a:pt x="577380" y="629119"/>
                </a:lnTo>
                <a:lnTo>
                  <a:pt x="584682" y="633514"/>
                </a:lnTo>
                <a:lnTo>
                  <a:pt x="586206" y="632802"/>
                </a:lnTo>
                <a:lnTo>
                  <a:pt x="592886" y="627875"/>
                </a:lnTo>
                <a:lnTo>
                  <a:pt x="598068" y="624624"/>
                </a:lnTo>
                <a:lnTo>
                  <a:pt x="604189" y="620204"/>
                </a:lnTo>
                <a:lnTo>
                  <a:pt x="605256" y="618832"/>
                </a:lnTo>
                <a:lnTo>
                  <a:pt x="607936" y="611784"/>
                </a:lnTo>
                <a:lnTo>
                  <a:pt x="609727" y="605942"/>
                </a:lnTo>
                <a:lnTo>
                  <a:pt x="612749" y="598195"/>
                </a:lnTo>
                <a:lnTo>
                  <a:pt x="612876" y="596557"/>
                </a:lnTo>
                <a:close/>
              </a:path>
              <a:path w="1138554" h="753110">
                <a:moveTo>
                  <a:pt x="619417" y="746696"/>
                </a:moveTo>
                <a:lnTo>
                  <a:pt x="606018" y="621588"/>
                </a:lnTo>
                <a:lnTo>
                  <a:pt x="589991" y="632294"/>
                </a:lnTo>
                <a:lnTo>
                  <a:pt x="589610" y="633641"/>
                </a:lnTo>
                <a:lnTo>
                  <a:pt x="601903" y="748296"/>
                </a:lnTo>
                <a:lnTo>
                  <a:pt x="619417" y="746696"/>
                </a:lnTo>
                <a:close/>
              </a:path>
              <a:path w="1138554" h="753110">
                <a:moveTo>
                  <a:pt x="729030" y="580212"/>
                </a:moveTo>
                <a:lnTo>
                  <a:pt x="727252" y="563054"/>
                </a:lnTo>
                <a:lnTo>
                  <a:pt x="609523" y="575500"/>
                </a:lnTo>
                <a:lnTo>
                  <a:pt x="608977" y="583120"/>
                </a:lnTo>
                <a:lnTo>
                  <a:pt x="609003" y="589826"/>
                </a:lnTo>
                <a:lnTo>
                  <a:pt x="612457" y="592823"/>
                </a:lnTo>
                <a:lnTo>
                  <a:pt x="729030" y="580212"/>
                </a:lnTo>
                <a:close/>
              </a:path>
              <a:path w="1138554" h="753110">
                <a:moveTo>
                  <a:pt x="732269" y="588403"/>
                </a:moveTo>
                <a:lnTo>
                  <a:pt x="731456" y="582447"/>
                </a:lnTo>
                <a:lnTo>
                  <a:pt x="615073" y="594906"/>
                </a:lnTo>
                <a:lnTo>
                  <a:pt x="614629" y="601027"/>
                </a:lnTo>
                <a:lnTo>
                  <a:pt x="732269" y="588403"/>
                </a:lnTo>
                <a:close/>
              </a:path>
              <a:path w="1138554" h="753110">
                <a:moveTo>
                  <a:pt x="744181" y="476694"/>
                </a:moveTo>
                <a:lnTo>
                  <a:pt x="737069" y="472528"/>
                </a:lnTo>
                <a:lnTo>
                  <a:pt x="730935" y="467817"/>
                </a:lnTo>
                <a:lnTo>
                  <a:pt x="697128" y="471792"/>
                </a:lnTo>
                <a:lnTo>
                  <a:pt x="622503" y="479488"/>
                </a:lnTo>
                <a:lnTo>
                  <a:pt x="623392" y="489419"/>
                </a:lnTo>
                <a:lnTo>
                  <a:pt x="744181" y="476694"/>
                </a:lnTo>
                <a:close/>
              </a:path>
              <a:path w="1138554" h="753110">
                <a:moveTo>
                  <a:pt x="792492" y="502970"/>
                </a:moveTo>
                <a:lnTo>
                  <a:pt x="790994" y="500303"/>
                </a:lnTo>
                <a:lnTo>
                  <a:pt x="757491" y="482447"/>
                </a:lnTo>
                <a:lnTo>
                  <a:pt x="755269" y="481838"/>
                </a:lnTo>
                <a:lnTo>
                  <a:pt x="630186" y="495071"/>
                </a:lnTo>
                <a:lnTo>
                  <a:pt x="636092" y="524586"/>
                </a:lnTo>
                <a:lnTo>
                  <a:pt x="791210" y="508165"/>
                </a:lnTo>
                <a:lnTo>
                  <a:pt x="792492" y="502970"/>
                </a:lnTo>
                <a:close/>
              </a:path>
              <a:path w="1138554" h="753110">
                <a:moveTo>
                  <a:pt x="825728" y="464553"/>
                </a:moveTo>
                <a:lnTo>
                  <a:pt x="818781" y="459828"/>
                </a:lnTo>
                <a:lnTo>
                  <a:pt x="812292" y="455231"/>
                </a:lnTo>
                <a:lnTo>
                  <a:pt x="805624" y="450913"/>
                </a:lnTo>
                <a:lnTo>
                  <a:pt x="769772" y="428320"/>
                </a:lnTo>
                <a:lnTo>
                  <a:pt x="733259" y="406971"/>
                </a:lnTo>
                <a:lnTo>
                  <a:pt x="733234" y="428523"/>
                </a:lnTo>
                <a:lnTo>
                  <a:pt x="728814" y="434289"/>
                </a:lnTo>
                <a:lnTo>
                  <a:pt x="707517" y="422630"/>
                </a:lnTo>
                <a:lnTo>
                  <a:pt x="712317" y="416369"/>
                </a:lnTo>
                <a:lnTo>
                  <a:pt x="733234" y="428523"/>
                </a:lnTo>
                <a:lnTo>
                  <a:pt x="733234" y="406958"/>
                </a:lnTo>
                <a:lnTo>
                  <a:pt x="695820" y="387273"/>
                </a:lnTo>
                <a:lnTo>
                  <a:pt x="657250" y="369671"/>
                </a:lnTo>
                <a:lnTo>
                  <a:pt x="655535" y="368960"/>
                </a:lnTo>
                <a:lnTo>
                  <a:pt x="652081" y="369100"/>
                </a:lnTo>
                <a:lnTo>
                  <a:pt x="641959" y="382016"/>
                </a:lnTo>
                <a:lnTo>
                  <a:pt x="632752" y="393954"/>
                </a:lnTo>
                <a:lnTo>
                  <a:pt x="614057" y="418388"/>
                </a:lnTo>
                <a:lnTo>
                  <a:pt x="660349" y="434289"/>
                </a:lnTo>
                <a:lnTo>
                  <a:pt x="705129" y="452640"/>
                </a:lnTo>
                <a:lnTo>
                  <a:pt x="748588" y="473430"/>
                </a:lnTo>
                <a:lnTo>
                  <a:pt x="790752" y="496570"/>
                </a:lnTo>
                <a:lnTo>
                  <a:pt x="825728" y="464553"/>
                </a:lnTo>
                <a:close/>
              </a:path>
              <a:path w="1138554" h="753110">
                <a:moveTo>
                  <a:pt x="871283" y="405307"/>
                </a:moveTo>
                <a:lnTo>
                  <a:pt x="867892" y="402386"/>
                </a:lnTo>
                <a:lnTo>
                  <a:pt x="848842" y="385394"/>
                </a:lnTo>
                <a:lnTo>
                  <a:pt x="834288" y="372427"/>
                </a:lnTo>
                <a:lnTo>
                  <a:pt x="834288" y="403860"/>
                </a:lnTo>
                <a:lnTo>
                  <a:pt x="826757" y="413689"/>
                </a:lnTo>
                <a:lnTo>
                  <a:pt x="802652" y="395224"/>
                </a:lnTo>
                <a:lnTo>
                  <a:pt x="810171" y="385394"/>
                </a:lnTo>
                <a:lnTo>
                  <a:pt x="834288" y="403860"/>
                </a:lnTo>
                <a:lnTo>
                  <a:pt x="834288" y="372427"/>
                </a:lnTo>
                <a:lnTo>
                  <a:pt x="832192" y="370547"/>
                </a:lnTo>
                <a:lnTo>
                  <a:pt x="819975" y="358724"/>
                </a:lnTo>
                <a:lnTo>
                  <a:pt x="797890" y="337362"/>
                </a:lnTo>
                <a:lnTo>
                  <a:pt x="789787" y="328701"/>
                </a:lnTo>
                <a:lnTo>
                  <a:pt x="765276" y="302514"/>
                </a:lnTo>
                <a:lnTo>
                  <a:pt x="734656" y="265709"/>
                </a:lnTo>
                <a:lnTo>
                  <a:pt x="734199" y="265137"/>
                </a:lnTo>
                <a:lnTo>
                  <a:pt x="733615" y="264668"/>
                </a:lnTo>
                <a:lnTo>
                  <a:pt x="732828" y="263880"/>
                </a:lnTo>
                <a:lnTo>
                  <a:pt x="718527" y="282562"/>
                </a:lnTo>
                <a:lnTo>
                  <a:pt x="718527" y="348246"/>
                </a:lnTo>
                <a:lnTo>
                  <a:pt x="710501" y="358724"/>
                </a:lnTo>
                <a:lnTo>
                  <a:pt x="684987" y="339191"/>
                </a:lnTo>
                <a:lnTo>
                  <a:pt x="693013" y="328701"/>
                </a:lnTo>
                <a:lnTo>
                  <a:pt x="718527" y="348246"/>
                </a:lnTo>
                <a:lnTo>
                  <a:pt x="718527" y="282562"/>
                </a:lnTo>
                <a:lnTo>
                  <a:pt x="655650" y="364655"/>
                </a:lnTo>
                <a:lnTo>
                  <a:pt x="671588" y="371729"/>
                </a:lnTo>
                <a:lnTo>
                  <a:pt x="679424" y="375335"/>
                </a:lnTo>
                <a:lnTo>
                  <a:pt x="753084" y="414845"/>
                </a:lnTo>
                <a:lnTo>
                  <a:pt x="787209" y="434479"/>
                </a:lnTo>
                <a:lnTo>
                  <a:pt x="827328" y="460756"/>
                </a:lnTo>
                <a:lnTo>
                  <a:pt x="829691" y="460565"/>
                </a:lnTo>
                <a:lnTo>
                  <a:pt x="860945" y="422922"/>
                </a:lnTo>
                <a:lnTo>
                  <a:pt x="870394" y="407390"/>
                </a:lnTo>
                <a:lnTo>
                  <a:pt x="871283" y="405307"/>
                </a:lnTo>
                <a:close/>
              </a:path>
              <a:path w="1138554" h="753110">
                <a:moveTo>
                  <a:pt x="878903" y="179006"/>
                </a:moveTo>
                <a:lnTo>
                  <a:pt x="874522" y="138849"/>
                </a:lnTo>
                <a:lnTo>
                  <a:pt x="862888" y="140119"/>
                </a:lnTo>
                <a:lnTo>
                  <a:pt x="863485" y="145694"/>
                </a:lnTo>
                <a:lnTo>
                  <a:pt x="864349" y="151091"/>
                </a:lnTo>
                <a:lnTo>
                  <a:pt x="864743" y="161340"/>
                </a:lnTo>
                <a:lnTo>
                  <a:pt x="866355" y="165265"/>
                </a:lnTo>
                <a:lnTo>
                  <a:pt x="872705" y="172110"/>
                </a:lnTo>
                <a:lnTo>
                  <a:pt x="875499" y="175717"/>
                </a:lnTo>
                <a:lnTo>
                  <a:pt x="878433" y="179209"/>
                </a:lnTo>
                <a:lnTo>
                  <a:pt x="878903" y="179006"/>
                </a:lnTo>
                <a:close/>
              </a:path>
              <a:path w="1138554" h="753110">
                <a:moveTo>
                  <a:pt x="885837" y="186956"/>
                </a:moveTo>
                <a:lnTo>
                  <a:pt x="880503" y="136182"/>
                </a:lnTo>
                <a:lnTo>
                  <a:pt x="876515" y="136626"/>
                </a:lnTo>
                <a:lnTo>
                  <a:pt x="880173" y="170713"/>
                </a:lnTo>
                <a:lnTo>
                  <a:pt x="880732" y="173964"/>
                </a:lnTo>
                <a:lnTo>
                  <a:pt x="880960" y="181241"/>
                </a:lnTo>
                <a:lnTo>
                  <a:pt x="882040" y="184632"/>
                </a:lnTo>
                <a:lnTo>
                  <a:pt x="885837" y="186956"/>
                </a:lnTo>
                <a:close/>
              </a:path>
              <a:path w="1138554" h="753110">
                <a:moveTo>
                  <a:pt x="894867" y="199009"/>
                </a:moveTo>
                <a:lnTo>
                  <a:pt x="890511" y="194424"/>
                </a:lnTo>
                <a:lnTo>
                  <a:pt x="881849" y="185293"/>
                </a:lnTo>
                <a:lnTo>
                  <a:pt x="875919" y="178371"/>
                </a:lnTo>
                <a:lnTo>
                  <a:pt x="875919" y="192125"/>
                </a:lnTo>
                <a:lnTo>
                  <a:pt x="874153" y="194424"/>
                </a:lnTo>
                <a:lnTo>
                  <a:pt x="867638" y="187591"/>
                </a:lnTo>
                <a:lnTo>
                  <a:pt x="869403" y="185293"/>
                </a:lnTo>
                <a:lnTo>
                  <a:pt x="875919" y="192125"/>
                </a:lnTo>
                <a:lnTo>
                  <a:pt x="875919" y="178371"/>
                </a:lnTo>
                <a:lnTo>
                  <a:pt x="869721" y="171119"/>
                </a:lnTo>
                <a:lnTo>
                  <a:pt x="858227" y="156070"/>
                </a:lnTo>
                <a:lnTo>
                  <a:pt x="847509" y="140195"/>
                </a:lnTo>
                <a:lnTo>
                  <a:pt x="832319" y="160032"/>
                </a:lnTo>
                <a:lnTo>
                  <a:pt x="858888" y="189890"/>
                </a:lnTo>
                <a:lnTo>
                  <a:pt x="886333" y="215455"/>
                </a:lnTo>
                <a:lnTo>
                  <a:pt x="894867" y="199009"/>
                </a:lnTo>
                <a:close/>
              </a:path>
              <a:path w="1138554" h="753110">
                <a:moveTo>
                  <a:pt x="901852" y="337134"/>
                </a:moveTo>
                <a:lnTo>
                  <a:pt x="893648" y="259410"/>
                </a:lnTo>
                <a:lnTo>
                  <a:pt x="889546" y="258864"/>
                </a:lnTo>
                <a:lnTo>
                  <a:pt x="897851" y="337439"/>
                </a:lnTo>
                <a:lnTo>
                  <a:pt x="901852" y="337134"/>
                </a:lnTo>
                <a:close/>
              </a:path>
              <a:path w="1138554" h="753110">
                <a:moveTo>
                  <a:pt x="913117" y="714311"/>
                </a:moveTo>
                <a:lnTo>
                  <a:pt x="892086" y="515150"/>
                </a:lnTo>
                <a:lnTo>
                  <a:pt x="881570" y="513740"/>
                </a:lnTo>
                <a:lnTo>
                  <a:pt x="902855" y="715086"/>
                </a:lnTo>
                <a:lnTo>
                  <a:pt x="913117" y="714311"/>
                </a:lnTo>
                <a:close/>
              </a:path>
              <a:path w="1138554" h="753110">
                <a:moveTo>
                  <a:pt x="914666" y="333463"/>
                </a:moveTo>
                <a:lnTo>
                  <a:pt x="905738" y="250113"/>
                </a:lnTo>
                <a:lnTo>
                  <a:pt x="895057" y="257238"/>
                </a:lnTo>
                <a:lnTo>
                  <a:pt x="894803" y="258140"/>
                </a:lnTo>
                <a:lnTo>
                  <a:pt x="902995" y="334530"/>
                </a:lnTo>
                <a:lnTo>
                  <a:pt x="914666" y="333463"/>
                </a:lnTo>
                <a:close/>
              </a:path>
              <a:path w="1138554" h="753110">
                <a:moveTo>
                  <a:pt x="934758" y="448589"/>
                </a:moveTo>
                <a:lnTo>
                  <a:pt x="932053" y="445897"/>
                </a:lnTo>
                <a:lnTo>
                  <a:pt x="927646" y="440143"/>
                </a:lnTo>
                <a:lnTo>
                  <a:pt x="925182" y="433870"/>
                </a:lnTo>
                <a:lnTo>
                  <a:pt x="924242" y="427088"/>
                </a:lnTo>
                <a:lnTo>
                  <a:pt x="924890" y="411340"/>
                </a:lnTo>
                <a:lnTo>
                  <a:pt x="924814" y="394284"/>
                </a:lnTo>
                <a:lnTo>
                  <a:pt x="903605" y="361657"/>
                </a:lnTo>
                <a:lnTo>
                  <a:pt x="897674" y="363054"/>
                </a:lnTo>
                <a:lnTo>
                  <a:pt x="880275" y="395973"/>
                </a:lnTo>
                <a:lnTo>
                  <a:pt x="866051" y="421614"/>
                </a:lnTo>
                <a:lnTo>
                  <a:pt x="856742" y="435813"/>
                </a:lnTo>
                <a:lnTo>
                  <a:pt x="846023" y="448830"/>
                </a:lnTo>
                <a:lnTo>
                  <a:pt x="834313" y="461010"/>
                </a:lnTo>
                <a:lnTo>
                  <a:pt x="799096" y="493941"/>
                </a:lnTo>
                <a:lnTo>
                  <a:pt x="796048" y="498944"/>
                </a:lnTo>
                <a:lnTo>
                  <a:pt x="795477" y="505294"/>
                </a:lnTo>
                <a:lnTo>
                  <a:pt x="797521" y="511860"/>
                </a:lnTo>
                <a:lnTo>
                  <a:pt x="802297" y="517486"/>
                </a:lnTo>
                <a:lnTo>
                  <a:pt x="805002" y="517817"/>
                </a:lnTo>
                <a:lnTo>
                  <a:pt x="810196" y="519544"/>
                </a:lnTo>
                <a:lnTo>
                  <a:pt x="822744" y="517563"/>
                </a:lnTo>
                <a:lnTo>
                  <a:pt x="849083" y="511670"/>
                </a:lnTo>
                <a:lnTo>
                  <a:pt x="852538" y="510616"/>
                </a:lnTo>
                <a:lnTo>
                  <a:pt x="855751" y="509181"/>
                </a:lnTo>
                <a:lnTo>
                  <a:pt x="862685" y="506730"/>
                </a:lnTo>
                <a:lnTo>
                  <a:pt x="869581" y="505802"/>
                </a:lnTo>
                <a:lnTo>
                  <a:pt x="876427" y="506691"/>
                </a:lnTo>
                <a:lnTo>
                  <a:pt x="883259" y="509663"/>
                </a:lnTo>
                <a:lnTo>
                  <a:pt x="886612" y="511683"/>
                </a:lnTo>
                <a:lnTo>
                  <a:pt x="889228" y="510463"/>
                </a:lnTo>
                <a:lnTo>
                  <a:pt x="919937" y="488962"/>
                </a:lnTo>
                <a:lnTo>
                  <a:pt x="921753" y="486625"/>
                </a:lnTo>
                <a:lnTo>
                  <a:pt x="934542" y="451383"/>
                </a:lnTo>
                <a:lnTo>
                  <a:pt x="934758" y="448589"/>
                </a:lnTo>
                <a:close/>
              </a:path>
              <a:path w="1138554" h="753110">
                <a:moveTo>
                  <a:pt x="945896" y="704900"/>
                </a:moveTo>
                <a:lnTo>
                  <a:pt x="923036" y="491337"/>
                </a:lnTo>
                <a:lnTo>
                  <a:pt x="895667" y="509600"/>
                </a:lnTo>
                <a:lnTo>
                  <a:pt x="895032" y="511898"/>
                </a:lnTo>
                <a:lnTo>
                  <a:pt x="916012" y="707631"/>
                </a:lnTo>
                <a:lnTo>
                  <a:pt x="945896" y="704900"/>
                </a:lnTo>
                <a:close/>
              </a:path>
              <a:path w="1138554" h="753110">
                <a:moveTo>
                  <a:pt x="987691" y="222554"/>
                </a:moveTo>
                <a:lnTo>
                  <a:pt x="986510" y="211124"/>
                </a:lnTo>
                <a:lnTo>
                  <a:pt x="908075" y="219417"/>
                </a:lnTo>
                <a:lnTo>
                  <a:pt x="907707" y="224497"/>
                </a:lnTo>
                <a:lnTo>
                  <a:pt x="907732" y="228968"/>
                </a:lnTo>
                <a:lnTo>
                  <a:pt x="910031" y="230962"/>
                </a:lnTo>
                <a:lnTo>
                  <a:pt x="987691" y="222554"/>
                </a:lnTo>
                <a:close/>
              </a:path>
              <a:path w="1138554" h="753110">
                <a:moveTo>
                  <a:pt x="989850" y="228015"/>
                </a:moveTo>
                <a:lnTo>
                  <a:pt x="989317" y="224040"/>
                </a:lnTo>
                <a:lnTo>
                  <a:pt x="911771" y="232346"/>
                </a:lnTo>
                <a:lnTo>
                  <a:pt x="911479" y="236423"/>
                </a:lnTo>
                <a:lnTo>
                  <a:pt x="989850" y="228015"/>
                </a:lnTo>
                <a:close/>
              </a:path>
              <a:path w="1138554" h="753110">
                <a:moveTo>
                  <a:pt x="1106868" y="0"/>
                </a:moveTo>
                <a:lnTo>
                  <a:pt x="836891" y="0"/>
                </a:lnTo>
                <a:lnTo>
                  <a:pt x="836891" y="141033"/>
                </a:lnTo>
                <a:lnTo>
                  <a:pt x="835126" y="143383"/>
                </a:lnTo>
                <a:lnTo>
                  <a:pt x="827100" y="153809"/>
                </a:lnTo>
                <a:lnTo>
                  <a:pt x="826579" y="154254"/>
                </a:lnTo>
                <a:lnTo>
                  <a:pt x="825982" y="154863"/>
                </a:lnTo>
                <a:lnTo>
                  <a:pt x="825563" y="153225"/>
                </a:lnTo>
                <a:lnTo>
                  <a:pt x="827824" y="150075"/>
                </a:lnTo>
                <a:lnTo>
                  <a:pt x="833666" y="141986"/>
                </a:lnTo>
                <a:lnTo>
                  <a:pt x="836891" y="141033"/>
                </a:lnTo>
                <a:lnTo>
                  <a:pt x="836891" y="0"/>
                </a:lnTo>
                <a:lnTo>
                  <a:pt x="825220" y="0"/>
                </a:lnTo>
                <a:lnTo>
                  <a:pt x="825220" y="144462"/>
                </a:lnTo>
                <a:lnTo>
                  <a:pt x="821067" y="149847"/>
                </a:lnTo>
                <a:lnTo>
                  <a:pt x="820496" y="149910"/>
                </a:lnTo>
                <a:lnTo>
                  <a:pt x="820089" y="150075"/>
                </a:lnTo>
                <a:lnTo>
                  <a:pt x="820127" y="149593"/>
                </a:lnTo>
                <a:lnTo>
                  <a:pt x="819975" y="148958"/>
                </a:lnTo>
                <a:lnTo>
                  <a:pt x="822286" y="145846"/>
                </a:lnTo>
                <a:lnTo>
                  <a:pt x="822807" y="145173"/>
                </a:lnTo>
                <a:lnTo>
                  <a:pt x="825220" y="144462"/>
                </a:lnTo>
                <a:lnTo>
                  <a:pt x="825220" y="0"/>
                </a:lnTo>
                <a:lnTo>
                  <a:pt x="796251" y="0"/>
                </a:lnTo>
                <a:lnTo>
                  <a:pt x="796251" y="157124"/>
                </a:lnTo>
                <a:lnTo>
                  <a:pt x="793038" y="161328"/>
                </a:lnTo>
                <a:lnTo>
                  <a:pt x="793038" y="197027"/>
                </a:lnTo>
                <a:lnTo>
                  <a:pt x="793013" y="198272"/>
                </a:lnTo>
                <a:lnTo>
                  <a:pt x="788733" y="203962"/>
                </a:lnTo>
                <a:lnTo>
                  <a:pt x="780300" y="214884"/>
                </a:lnTo>
                <a:lnTo>
                  <a:pt x="779653" y="215112"/>
                </a:lnTo>
                <a:lnTo>
                  <a:pt x="778776" y="215671"/>
                </a:lnTo>
                <a:lnTo>
                  <a:pt x="792619" y="197192"/>
                </a:lnTo>
                <a:lnTo>
                  <a:pt x="793038" y="197027"/>
                </a:lnTo>
                <a:lnTo>
                  <a:pt x="793038" y="161328"/>
                </a:lnTo>
                <a:lnTo>
                  <a:pt x="787349" y="168757"/>
                </a:lnTo>
                <a:lnTo>
                  <a:pt x="787349" y="193865"/>
                </a:lnTo>
                <a:lnTo>
                  <a:pt x="782637" y="200113"/>
                </a:lnTo>
                <a:lnTo>
                  <a:pt x="778179" y="205943"/>
                </a:lnTo>
                <a:lnTo>
                  <a:pt x="774509" y="210654"/>
                </a:lnTo>
                <a:lnTo>
                  <a:pt x="773861" y="209689"/>
                </a:lnTo>
                <a:lnTo>
                  <a:pt x="771702" y="212509"/>
                </a:lnTo>
                <a:lnTo>
                  <a:pt x="786904" y="192798"/>
                </a:lnTo>
                <a:lnTo>
                  <a:pt x="787323" y="192633"/>
                </a:lnTo>
                <a:lnTo>
                  <a:pt x="787349" y="193865"/>
                </a:lnTo>
                <a:lnTo>
                  <a:pt x="787349" y="168757"/>
                </a:lnTo>
                <a:lnTo>
                  <a:pt x="781951" y="175806"/>
                </a:lnTo>
                <a:lnTo>
                  <a:pt x="781951" y="188429"/>
                </a:lnTo>
                <a:lnTo>
                  <a:pt x="781824" y="188861"/>
                </a:lnTo>
                <a:lnTo>
                  <a:pt x="781799" y="189357"/>
                </a:lnTo>
                <a:lnTo>
                  <a:pt x="771258" y="203174"/>
                </a:lnTo>
                <a:lnTo>
                  <a:pt x="769302" y="205701"/>
                </a:lnTo>
                <a:lnTo>
                  <a:pt x="768553" y="204787"/>
                </a:lnTo>
                <a:lnTo>
                  <a:pt x="781329" y="188112"/>
                </a:lnTo>
                <a:lnTo>
                  <a:pt x="781951" y="188429"/>
                </a:lnTo>
                <a:lnTo>
                  <a:pt x="781951" y="175806"/>
                </a:lnTo>
                <a:lnTo>
                  <a:pt x="763993" y="199237"/>
                </a:lnTo>
                <a:lnTo>
                  <a:pt x="757885" y="191782"/>
                </a:lnTo>
                <a:lnTo>
                  <a:pt x="753122" y="184899"/>
                </a:lnTo>
                <a:lnTo>
                  <a:pt x="753122" y="199580"/>
                </a:lnTo>
                <a:lnTo>
                  <a:pt x="753122" y="201574"/>
                </a:lnTo>
                <a:lnTo>
                  <a:pt x="752830" y="203631"/>
                </a:lnTo>
                <a:lnTo>
                  <a:pt x="744499" y="214655"/>
                </a:lnTo>
                <a:lnTo>
                  <a:pt x="737209" y="224193"/>
                </a:lnTo>
                <a:lnTo>
                  <a:pt x="721537" y="244589"/>
                </a:lnTo>
                <a:lnTo>
                  <a:pt x="720204" y="245706"/>
                </a:lnTo>
                <a:lnTo>
                  <a:pt x="718667" y="247281"/>
                </a:lnTo>
                <a:lnTo>
                  <a:pt x="722287" y="239064"/>
                </a:lnTo>
                <a:lnTo>
                  <a:pt x="724992" y="235026"/>
                </a:lnTo>
                <a:lnTo>
                  <a:pt x="732002" y="224536"/>
                </a:lnTo>
                <a:lnTo>
                  <a:pt x="743661" y="209448"/>
                </a:lnTo>
                <a:lnTo>
                  <a:pt x="753122" y="199580"/>
                </a:lnTo>
                <a:lnTo>
                  <a:pt x="753122" y="184899"/>
                </a:lnTo>
                <a:lnTo>
                  <a:pt x="752081" y="183388"/>
                </a:lnTo>
                <a:lnTo>
                  <a:pt x="783526" y="163042"/>
                </a:lnTo>
                <a:lnTo>
                  <a:pt x="796251" y="157124"/>
                </a:lnTo>
                <a:lnTo>
                  <a:pt x="796251" y="0"/>
                </a:lnTo>
                <a:lnTo>
                  <a:pt x="737184" y="0"/>
                </a:lnTo>
                <a:lnTo>
                  <a:pt x="737184" y="193865"/>
                </a:lnTo>
                <a:lnTo>
                  <a:pt x="733005" y="199377"/>
                </a:lnTo>
                <a:lnTo>
                  <a:pt x="725208" y="209588"/>
                </a:lnTo>
                <a:lnTo>
                  <a:pt x="713994" y="224193"/>
                </a:lnTo>
                <a:lnTo>
                  <a:pt x="706081" y="234442"/>
                </a:lnTo>
                <a:lnTo>
                  <a:pt x="704634" y="234581"/>
                </a:lnTo>
                <a:lnTo>
                  <a:pt x="703580" y="235026"/>
                </a:lnTo>
                <a:lnTo>
                  <a:pt x="703668" y="233768"/>
                </a:lnTo>
                <a:lnTo>
                  <a:pt x="703275" y="232156"/>
                </a:lnTo>
                <a:lnTo>
                  <a:pt x="709282" y="224167"/>
                </a:lnTo>
                <a:lnTo>
                  <a:pt x="713689" y="218363"/>
                </a:lnTo>
                <a:lnTo>
                  <a:pt x="724065" y="204812"/>
                </a:lnTo>
                <a:lnTo>
                  <a:pt x="737184" y="193865"/>
                </a:lnTo>
                <a:lnTo>
                  <a:pt x="737184" y="0"/>
                </a:lnTo>
                <a:lnTo>
                  <a:pt x="634276" y="0"/>
                </a:lnTo>
                <a:lnTo>
                  <a:pt x="634276" y="355307"/>
                </a:lnTo>
                <a:lnTo>
                  <a:pt x="634199" y="355727"/>
                </a:lnTo>
                <a:lnTo>
                  <a:pt x="634072" y="357352"/>
                </a:lnTo>
                <a:lnTo>
                  <a:pt x="634199" y="358508"/>
                </a:lnTo>
                <a:lnTo>
                  <a:pt x="625754" y="369684"/>
                </a:lnTo>
                <a:lnTo>
                  <a:pt x="610311" y="389851"/>
                </a:lnTo>
                <a:lnTo>
                  <a:pt x="601637" y="401066"/>
                </a:lnTo>
                <a:lnTo>
                  <a:pt x="599973" y="401637"/>
                </a:lnTo>
                <a:lnTo>
                  <a:pt x="597712" y="403085"/>
                </a:lnTo>
                <a:lnTo>
                  <a:pt x="597814" y="401637"/>
                </a:lnTo>
                <a:lnTo>
                  <a:pt x="597763" y="400354"/>
                </a:lnTo>
                <a:lnTo>
                  <a:pt x="601103" y="395960"/>
                </a:lnTo>
                <a:lnTo>
                  <a:pt x="616953" y="375119"/>
                </a:lnTo>
                <a:lnTo>
                  <a:pt x="631723" y="355828"/>
                </a:lnTo>
                <a:lnTo>
                  <a:pt x="633196" y="355727"/>
                </a:lnTo>
                <a:lnTo>
                  <a:pt x="634276" y="355307"/>
                </a:lnTo>
                <a:lnTo>
                  <a:pt x="634276" y="0"/>
                </a:lnTo>
                <a:lnTo>
                  <a:pt x="619696" y="0"/>
                </a:lnTo>
                <a:lnTo>
                  <a:pt x="619696" y="347218"/>
                </a:lnTo>
                <a:lnTo>
                  <a:pt x="610438" y="359448"/>
                </a:lnTo>
                <a:lnTo>
                  <a:pt x="598436" y="375132"/>
                </a:lnTo>
                <a:lnTo>
                  <a:pt x="583717" y="394208"/>
                </a:lnTo>
                <a:lnTo>
                  <a:pt x="581825" y="394677"/>
                </a:lnTo>
                <a:lnTo>
                  <a:pt x="579539" y="395960"/>
                </a:lnTo>
                <a:lnTo>
                  <a:pt x="579704" y="394677"/>
                </a:lnTo>
                <a:lnTo>
                  <a:pt x="579716" y="393573"/>
                </a:lnTo>
                <a:lnTo>
                  <a:pt x="582663" y="389699"/>
                </a:lnTo>
                <a:lnTo>
                  <a:pt x="608596" y="355727"/>
                </a:lnTo>
                <a:lnTo>
                  <a:pt x="617118" y="344614"/>
                </a:lnTo>
                <a:lnTo>
                  <a:pt x="618566" y="344474"/>
                </a:lnTo>
                <a:lnTo>
                  <a:pt x="619620" y="344043"/>
                </a:lnTo>
                <a:lnTo>
                  <a:pt x="619417" y="345452"/>
                </a:lnTo>
                <a:lnTo>
                  <a:pt x="619696" y="347218"/>
                </a:lnTo>
                <a:lnTo>
                  <a:pt x="619696" y="0"/>
                </a:lnTo>
                <a:lnTo>
                  <a:pt x="605866" y="0"/>
                </a:lnTo>
                <a:lnTo>
                  <a:pt x="605866" y="333298"/>
                </a:lnTo>
                <a:lnTo>
                  <a:pt x="605523" y="334378"/>
                </a:lnTo>
                <a:lnTo>
                  <a:pt x="605459" y="335673"/>
                </a:lnTo>
                <a:lnTo>
                  <a:pt x="590092" y="355828"/>
                </a:lnTo>
                <a:lnTo>
                  <a:pt x="585800" y="361429"/>
                </a:lnTo>
                <a:lnTo>
                  <a:pt x="596874" y="343496"/>
                </a:lnTo>
                <a:lnTo>
                  <a:pt x="605180" y="332943"/>
                </a:lnTo>
                <a:lnTo>
                  <a:pt x="605866" y="333298"/>
                </a:lnTo>
                <a:lnTo>
                  <a:pt x="605866" y="0"/>
                </a:lnTo>
                <a:lnTo>
                  <a:pt x="0" y="0"/>
                </a:lnTo>
                <a:lnTo>
                  <a:pt x="0" y="637844"/>
                </a:lnTo>
                <a:lnTo>
                  <a:pt x="18224" y="694613"/>
                </a:lnTo>
                <a:lnTo>
                  <a:pt x="64757" y="729754"/>
                </a:lnTo>
                <a:lnTo>
                  <a:pt x="115544" y="741235"/>
                </a:lnTo>
                <a:lnTo>
                  <a:pt x="149783" y="743254"/>
                </a:lnTo>
                <a:lnTo>
                  <a:pt x="184962" y="741197"/>
                </a:lnTo>
                <a:lnTo>
                  <a:pt x="254571" y="725551"/>
                </a:lnTo>
                <a:lnTo>
                  <a:pt x="314109" y="699770"/>
                </a:lnTo>
                <a:lnTo>
                  <a:pt x="362635" y="668959"/>
                </a:lnTo>
                <a:lnTo>
                  <a:pt x="418299" y="619125"/>
                </a:lnTo>
                <a:lnTo>
                  <a:pt x="447192" y="585635"/>
                </a:lnTo>
                <a:lnTo>
                  <a:pt x="472833" y="550456"/>
                </a:lnTo>
                <a:lnTo>
                  <a:pt x="496519" y="513422"/>
                </a:lnTo>
                <a:lnTo>
                  <a:pt x="519493" y="474370"/>
                </a:lnTo>
                <a:lnTo>
                  <a:pt x="543039" y="433146"/>
                </a:lnTo>
                <a:lnTo>
                  <a:pt x="562914" y="399008"/>
                </a:lnTo>
                <a:lnTo>
                  <a:pt x="573595" y="401751"/>
                </a:lnTo>
                <a:lnTo>
                  <a:pt x="592074" y="408292"/>
                </a:lnTo>
                <a:lnTo>
                  <a:pt x="610019" y="416369"/>
                </a:lnTo>
                <a:lnTo>
                  <a:pt x="620191" y="403085"/>
                </a:lnTo>
                <a:lnTo>
                  <a:pt x="656780" y="355307"/>
                </a:lnTo>
                <a:lnTo>
                  <a:pt x="665416" y="344043"/>
                </a:lnTo>
                <a:lnTo>
                  <a:pt x="674281" y="332460"/>
                </a:lnTo>
                <a:lnTo>
                  <a:pt x="739521" y="247281"/>
                </a:lnTo>
                <a:lnTo>
                  <a:pt x="764984" y="214033"/>
                </a:lnTo>
                <a:lnTo>
                  <a:pt x="769353" y="215150"/>
                </a:lnTo>
                <a:lnTo>
                  <a:pt x="769607" y="215252"/>
                </a:lnTo>
                <a:lnTo>
                  <a:pt x="734936" y="260515"/>
                </a:lnTo>
                <a:lnTo>
                  <a:pt x="741413" y="268592"/>
                </a:lnTo>
                <a:lnTo>
                  <a:pt x="781634" y="314998"/>
                </a:lnTo>
                <a:lnTo>
                  <a:pt x="825144" y="358330"/>
                </a:lnTo>
                <a:lnTo>
                  <a:pt x="873315" y="402513"/>
                </a:lnTo>
                <a:lnTo>
                  <a:pt x="895197" y="360362"/>
                </a:lnTo>
                <a:lnTo>
                  <a:pt x="884047" y="348627"/>
                </a:lnTo>
                <a:lnTo>
                  <a:pt x="862101" y="325539"/>
                </a:lnTo>
                <a:lnTo>
                  <a:pt x="861834" y="325221"/>
                </a:lnTo>
                <a:lnTo>
                  <a:pt x="846645" y="307479"/>
                </a:lnTo>
                <a:lnTo>
                  <a:pt x="846645" y="342734"/>
                </a:lnTo>
                <a:lnTo>
                  <a:pt x="842137" y="348627"/>
                </a:lnTo>
                <a:lnTo>
                  <a:pt x="825436" y="331101"/>
                </a:lnTo>
                <a:lnTo>
                  <a:pt x="829932" y="325221"/>
                </a:lnTo>
                <a:lnTo>
                  <a:pt x="846645" y="342734"/>
                </a:lnTo>
                <a:lnTo>
                  <a:pt x="846645" y="307479"/>
                </a:lnTo>
                <a:lnTo>
                  <a:pt x="830770" y="288912"/>
                </a:lnTo>
                <a:lnTo>
                  <a:pt x="809752" y="261416"/>
                </a:lnTo>
                <a:lnTo>
                  <a:pt x="818591" y="260477"/>
                </a:lnTo>
                <a:lnTo>
                  <a:pt x="821029" y="268478"/>
                </a:lnTo>
                <a:lnTo>
                  <a:pt x="824979" y="275958"/>
                </a:lnTo>
                <a:lnTo>
                  <a:pt x="830465" y="282930"/>
                </a:lnTo>
                <a:lnTo>
                  <a:pt x="836282" y="289445"/>
                </a:lnTo>
                <a:lnTo>
                  <a:pt x="853071" y="309664"/>
                </a:lnTo>
                <a:lnTo>
                  <a:pt x="854278" y="309143"/>
                </a:lnTo>
                <a:lnTo>
                  <a:pt x="848601" y="257302"/>
                </a:lnTo>
                <a:lnTo>
                  <a:pt x="854189" y="256705"/>
                </a:lnTo>
                <a:lnTo>
                  <a:pt x="857542" y="287909"/>
                </a:lnTo>
                <a:lnTo>
                  <a:pt x="858951" y="296227"/>
                </a:lnTo>
                <a:lnTo>
                  <a:pt x="859218" y="304596"/>
                </a:lnTo>
                <a:lnTo>
                  <a:pt x="859993" y="311975"/>
                </a:lnTo>
                <a:lnTo>
                  <a:pt x="862101" y="318655"/>
                </a:lnTo>
                <a:lnTo>
                  <a:pt x="865974" y="324535"/>
                </a:lnTo>
                <a:lnTo>
                  <a:pt x="872045" y="329514"/>
                </a:lnTo>
                <a:lnTo>
                  <a:pt x="864793" y="260692"/>
                </a:lnTo>
                <a:lnTo>
                  <a:pt x="867600" y="260286"/>
                </a:lnTo>
                <a:lnTo>
                  <a:pt x="876871" y="258051"/>
                </a:lnTo>
                <a:lnTo>
                  <a:pt x="878217" y="257644"/>
                </a:lnTo>
                <a:lnTo>
                  <a:pt x="883107" y="255460"/>
                </a:lnTo>
                <a:lnTo>
                  <a:pt x="886663" y="255130"/>
                </a:lnTo>
                <a:lnTo>
                  <a:pt x="891514" y="258064"/>
                </a:lnTo>
                <a:lnTo>
                  <a:pt x="892530" y="257581"/>
                </a:lnTo>
                <a:lnTo>
                  <a:pt x="896988" y="254304"/>
                </a:lnTo>
                <a:lnTo>
                  <a:pt x="900442" y="252133"/>
                </a:lnTo>
                <a:lnTo>
                  <a:pt x="904519" y="249199"/>
                </a:lnTo>
                <a:lnTo>
                  <a:pt x="905230" y="248285"/>
                </a:lnTo>
                <a:lnTo>
                  <a:pt x="907008" y="243573"/>
                </a:lnTo>
                <a:lnTo>
                  <a:pt x="908202" y="239687"/>
                </a:lnTo>
                <a:lnTo>
                  <a:pt x="910221" y="234530"/>
                </a:lnTo>
                <a:lnTo>
                  <a:pt x="910310" y="233438"/>
                </a:lnTo>
                <a:lnTo>
                  <a:pt x="906386" y="229527"/>
                </a:lnTo>
                <a:lnTo>
                  <a:pt x="905954" y="226110"/>
                </a:lnTo>
                <a:lnTo>
                  <a:pt x="906640" y="217805"/>
                </a:lnTo>
                <a:lnTo>
                  <a:pt x="906272" y="207124"/>
                </a:lnTo>
                <a:lnTo>
                  <a:pt x="904582" y="201396"/>
                </a:lnTo>
                <a:lnTo>
                  <a:pt x="903300" y="199517"/>
                </a:lnTo>
                <a:lnTo>
                  <a:pt x="898144" y="199504"/>
                </a:lnTo>
                <a:lnTo>
                  <a:pt x="895832" y="200050"/>
                </a:lnTo>
                <a:lnTo>
                  <a:pt x="890905" y="209562"/>
                </a:lnTo>
                <a:lnTo>
                  <a:pt x="887247" y="216268"/>
                </a:lnTo>
                <a:lnTo>
                  <a:pt x="863219" y="245656"/>
                </a:lnTo>
                <a:lnTo>
                  <a:pt x="863041" y="243979"/>
                </a:lnTo>
                <a:lnTo>
                  <a:pt x="867752" y="239661"/>
                </a:lnTo>
                <a:lnTo>
                  <a:pt x="865047" y="237820"/>
                </a:lnTo>
                <a:lnTo>
                  <a:pt x="862520" y="236029"/>
                </a:lnTo>
                <a:lnTo>
                  <a:pt x="862177" y="235826"/>
                </a:lnTo>
                <a:lnTo>
                  <a:pt x="861999" y="233997"/>
                </a:lnTo>
                <a:lnTo>
                  <a:pt x="868375" y="238188"/>
                </a:lnTo>
                <a:lnTo>
                  <a:pt x="869302" y="238099"/>
                </a:lnTo>
                <a:lnTo>
                  <a:pt x="876084" y="231241"/>
                </a:lnTo>
                <a:lnTo>
                  <a:pt x="880681" y="225196"/>
                </a:lnTo>
                <a:lnTo>
                  <a:pt x="883780" y="219811"/>
                </a:lnTo>
                <a:lnTo>
                  <a:pt x="885177" y="217347"/>
                </a:lnTo>
                <a:lnTo>
                  <a:pt x="885532" y="216535"/>
                </a:lnTo>
                <a:lnTo>
                  <a:pt x="884212" y="215404"/>
                </a:lnTo>
                <a:lnTo>
                  <a:pt x="876769" y="208762"/>
                </a:lnTo>
                <a:lnTo>
                  <a:pt x="871093" y="203708"/>
                </a:lnTo>
                <a:lnTo>
                  <a:pt x="871093" y="215976"/>
                </a:lnTo>
                <a:lnTo>
                  <a:pt x="868159" y="219811"/>
                </a:lnTo>
                <a:lnTo>
                  <a:pt x="859853" y="213448"/>
                </a:lnTo>
                <a:lnTo>
                  <a:pt x="859637" y="211442"/>
                </a:lnTo>
                <a:lnTo>
                  <a:pt x="861682" y="208762"/>
                </a:lnTo>
                <a:lnTo>
                  <a:pt x="871093" y="215976"/>
                </a:lnTo>
                <a:lnTo>
                  <a:pt x="871093" y="203708"/>
                </a:lnTo>
                <a:lnTo>
                  <a:pt x="870280" y="202984"/>
                </a:lnTo>
                <a:lnTo>
                  <a:pt x="865517" y="198361"/>
                </a:lnTo>
                <a:lnTo>
                  <a:pt x="856894" y="190017"/>
                </a:lnTo>
                <a:lnTo>
                  <a:pt x="853833" y="186753"/>
                </a:lnTo>
                <a:lnTo>
                  <a:pt x="853833" y="253441"/>
                </a:lnTo>
                <a:lnTo>
                  <a:pt x="848906" y="250977"/>
                </a:lnTo>
                <a:lnTo>
                  <a:pt x="847839" y="250355"/>
                </a:lnTo>
                <a:lnTo>
                  <a:pt x="847661" y="248640"/>
                </a:lnTo>
                <a:lnTo>
                  <a:pt x="853681" y="251929"/>
                </a:lnTo>
                <a:lnTo>
                  <a:pt x="853833" y="253441"/>
                </a:lnTo>
                <a:lnTo>
                  <a:pt x="853833" y="186753"/>
                </a:lnTo>
                <a:lnTo>
                  <a:pt x="851204" y="183946"/>
                </a:lnTo>
                <a:lnTo>
                  <a:pt x="851204" y="228854"/>
                </a:lnTo>
                <a:lnTo>
                  <a:pt x="849617" y="227850"/>
                </a:lnTo>
                <a:lnTo>
                  <a:pt x="845921" y="225526"/>
                </a:lnTo>
                <a:lnTo>
                  <a:pt x="845096" y="225056"/>
                </a:lnTo>
                <a:lnTo>
                  <a:pt x="844918" y="223393"/>
                </a:lnTo>
                <a:lnTo>
                  <a:pt x="850988" y="226834"/>
                </a:lnTo>
                <a:lnTo>
                  <a:pt x="851204" y="228854"/>
                </a:lnTo>
                <a:lnTo>
                  <a:pt x="851204" y="183946"/>
                </a:lnTo>
                <a:lnTo>
                  <a:pt x="844156" y="176415"/>
                </a:lnTo>
                <a:lnTo>
                  <a:pt x="832027" y="161836"/>
                </a:lnTo>
                <a:lnTo>
                  <a:pt x="831799" y="161645"/>
                </a:lnTo>
                <a:lnTo>
                  <a:pt x="831494" y="161340"/>
                </a:lnTo>
                <a:lnTo>
                  <a:pt x="825906" y="168643"/>
                </a:lnTo>
                <a:lnTo>
                  <a:pt x="825906" y="194271"/>
                </a:lnTo>
                <a:lnTo>
                  <a:pt x="822782" y="198361"/>
                </a:lnTo>
                <a:lnTo>
                  <a:pt x="812825" y="190741"/>
                </a:lnTo>
                <a:lnTo>
                  <a:pt x="815949" y="186639"/>
                </a:lnTo>
                <a:lnTo>
                  <a:pt x="825906" y="194271"/>
                </a:lnTo>
                <a:lnTo>
                  <a:pt x="825906" y="168643"/>
                </a:lnTo>
                <a:lnTo>
                  <a:pt x="801370" y="200672"/>
                </a:lnTo>
                <a:lnTo>
                  <a:pt x="805522" y="202577"/>
                </a:lnTo>
                <a:lnTo>
                  <a:pt x="809701" y="204241"/>
                </a:lnTo>
                <a:lnTo>
                  <a:pt x="818515" y="208953"/>
                </a:lnTo>
                <a:lnTo>
                  <a:pt x="817346" y="209092"/>
                </a:lnTo>
                <a:lnTo>
                  <a:pt x="817346" y="248856"/>
                </a:lnTo>
                <a:lnTo>
                  <a:pt x="801446" y="250532"/>
                </a:lnTo>
                <a:lnTo>
                  <a:pt x="801319" y="250355"/>
                </a:lnTo>
                <a:lnTo>
                  <a:pt x="799858" y="248221"/>
                </a:lnTo>
                <a:lnTo>
                  <a:pt x="817181" y="246392"/>
                </a:lnTo>
                <a:lnTo>
                  <a:pt x="817346" y="248856"/>
                </a:lnTo>
                <a:lnTo>
                  <a:pt x="817346" y="209092"/>
                </a:lnTo>
                <a:lnTo>
                  <a:pt x="816356" y="209194"/>
                </a:lnTo>
                <a:lnTo>
                  <a:pt x="802005" y="202628"/>
                </a:lnTo>
                <a:lnTo>
                  <a:pt x="801331" y="202349"/>
                </a:lnTo>
                <a:lnTo>
                  <a:pt x="799985" y="202412"/>
                </a:lnTo>
                <a:lnTo>
                  <a:pt x="794816" y="208965"/>
                </a:lnTo>
                <a:lnTo>
                  <a:pt x="790105" y="215163"/>
                </a:lnTo>
                <a:lnTo>
                  <a:pt x="785139" y="221640"/>
                </a:lnTo>
                <a:lnTo>
                  <a:pt x="803198" y="227850"/>
                </a:lnTo>
                <a:lnTo>
                  <a:pt x="816000" y="233108"/>
                </a:lnTo>
                <a:lnTo>
                  <a:pt x="816838" y="241084"/>
                </a:lnTo>
                <a:lnTo>
                  <a:pt x="816927" y="242570"/>
                </a:lnTo>
                <a:lnTo>
                  <a:pt x="797407" y="244589"/>
                </a:lnTo>
                <a:lnTo>
                  <a:pt x="780440" y="219456"/>
                </a:lnTo>
                <a:lnTo>
                  <a:pt x="783577" y="220853"/>
                </a:lnTo>
                <a:lnTo>
                  <a:pt x="787539" y="215671"/>
                </a:lnTo>
                <a:lnTo>
                  <a:pt x="801814" y="197027"/>
                </a:lnTo>
                <a:lnTo>
                  <a:pt x="805180" y="192633"/>
                </a:lnTo>
                <a:lnTo>
                  <a:pt x="808647" y="188112"/>
                </a:lnTo>
                <a:lnTo>
                  <a:pt x="834110" y="154863"/>
                </a:lnTo>
                <a:lnTo>
                  <a:pt x="846162" y="139141"/>
                </a:lnTo>
                <a:lnTo>
                  <a:pt x="845604" y="138480"/>
                </a:lnTo>
                <a:lnTo>
                  <a:pt x="852271" y="136525"/>
                </a:lnTo>
                <a:lnTo>
                  <a:pt x="878408" y="133350"/>
                </a:lnTo>
                <a:lnTo>
                  <a:pt x="886053" y="134518"/>
                </a:lnTo>
                <a:lnTo>
                  <a:pt x="893775" y="135255"/>
                </a:lnTo>
                <a:lnTo>
                  <a:pt x="901560" y="135572"/>
                </a:lnTo>
                <a:lnTo>
                  <a:pt x="909739" y="135509"/>
                </a:lnTo>
                <a:lnTo>
                  <a:pt x="920978" y="134556"/>
                </a:lnTo>
                <a:lnTo>
                  <a:pt x="971486" y="120002"/>
                </a:lnTo>
                <a:lnTo>
                  <a:pt x="1016292" y="93167"/>
                </a:lnTo>
                <a:lnTo>
                  <a:pt x="1048207" y="65913"/>
                </a:lnTo>
                <a:lnTo>
                  <a:pt x="1083208" y="28879"/>
                </a:lnTo>
                <a:lnTo>
                  <a:pt x="1092200" y="18351"/>
                </a:lnTo>
                <a:lnTo>
                  <a:pt x="1106868" y="0"/>
                </a:lnTo>
                <a:close/>
              </a:path>
              <a:path w="1138554" h="753110">
                <a:moveTo>
                  <a:pt x="1133017" y="420700"/>
                </a:moveTo>
                <a:lnTo>
                  <a:pt x="1129982" y="391426"/>
                </a:lnTo>
                <a:lnTo>
                  <a:pt x="929030" y="412648"/>
                </a:lnTo>
                <a:lnTo>
                  <a:pt x="928687" y="419227"/>
                </a:lnTo>
                <a:lnTo>
                  <a:pt x="928077" y="425665"/>
                </a:lnTo>
                <a:lnTo>
                  <a:pt x="928128" y="437121"/>
                </a:lnTo>
                <a:lnTo>
                  <a:pt x="934034" y="442226"/>
                </a:lnTo>
                <a:lnTo>
                  <a:pt x="1131963" y="420979"/>
                </a:lnTo>
                <a:lnTo>
                  <a:pt x="1133017" y="420700"/>
                </a:lnTo>
                <a:close/>
              </a:path>
              <a:path w="1138554" h="753110">
                <a:moveTo>
                  <a:pt x="1138542" y="434682"/>
                </a:moveTo>
                <a:lnTo>
                  <a:pt x="1137158" y="424510"/>
                </a:lnTo>
                <a:lnTo>
                  <a:pt x="938479" y="445782"/>
                </a:lnTo>
                <a:lnTo>
                  <a:pt x="937729" y="456222"/>
                </a:lnTo>
                <a:lnTo>
                  <a:pt x="1138542" y="434682"/>
                </a:lnTo>
                <a:close/>
              </a:path>
            </a:pathLst>
          </a:custGeom>
          <a:solidFill>
            <a:srgbClr val="EE2E7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bg object 31"/>
          <p:cNvSpPr/>
          <p:nvPr/>
        </p:nvSpPr>
        <p:spPr>
          <a:xfrm>
            <a:off x="23656839" y="58774"/>
            <a:ext cx="1543538" cy="2314184"/>
          </a:xfrm>
          <a:custGeom>
            <a:avLst/>
            <a:gdLst/>
            <a:ahLst/>
            <a:cxnLst/>
            <a:rect l="l" t="t" r="r" b="b"/>
            <a:pathLst>
              <a:path w="615315" h="1233170">
                <a:moveTo>
                  <a:pt x="615053" y="0"/>
                </a:moveTo>
                <a:lnTo>
                  <a:pt x="568153" y="1805"/>
                </a:lnTo>
                <a:lnTo>
                  <a:pt x="521001" y="7277"/>
                </a:lnTo>
                <a:lnTo>
                  <a:pt x="475001" y="16229"/>
                </a:lnTo>
                <a:lnTo>
                  <a:pt x="430289" y="28524"/>
                </a:lnTo>
                <a:lnTo>
                  <a:pt x="387001" y="44026"/>
                </a:lnTo>
                <a:lnTo>
                  <a:pt x="345276" y="62596"/>
                </a:lnTo>
                <a:lnTo>
                  <a:pt x="305249" y="84099"/>
                </a:lnTo>
                <a:lnTo>
                  <a:pt x="267059" y="108397"/>
                </a:lnTo>
                <a:lnTo>
                  <a:pt x="230841" y="135353"/>
                </a:lnTo>
                <a:lnTo>
                  <a:pt x="196734" y="164831"/>
                </a:lnTo>
                <a:lnTo>
                  <a:pt x="164873" y="196692"/>
                </a:lnTo>
                <a:lnTo>
                  <a:pt x="135397" y="230800"/>
                </a:lnTo>
                <a:lnTo>
                  <a:pt x="108442" y="267019"/>
                </a:lnTo>
                <a:lnTo>
                  <a:pt x="84145" y="305210"/>
                </a:lnTo>
                <a:lnTo>
                  <a:pt x="62642" y="345237"/>
                </a:lnTo>
                <a:lnTo>
                  <a:pt x="44072" y="386963"/>
                </a:lnTo>
                <a:lnTo>
                  <a:pt x="28572" y="430251"/>
                </a:lnTo>
                <a:lnTo>
                  <a:pt x="16277" y="474964"/>
                </a:lnTo>
                <a:lnTo>
                  <a:pt x="7325" y="520965"/>
                </a:lnTo>
                <a:lnTo>
                  <a:pt x="1854" y="568117"/>
                </a:lnTo>
                <a:lnTo>
                  <a:pt x="0" y="616282"/>
                </a:lnTo>
                <a:lnTo>
                  <a:pt x="1854" y="664447"/>
                </a:lnTo>
                <a:lnTo>
                  <a:pt x="7325" y="711598"/>
                </a:lnTo>
                <a:lnTo>
                  <a:pt x="16277" y="757599"/>
                </a:lnTo>
                <a:lnTo>
                  <a:pt x="28572" y="802311"/>
                </a:lnTo>
                <a:lnTo>
                  <a:pt x="44072" y="845598"/>
                </a:lnTo>
                <a:lnTo>
                  <a:pt x="62642" y="887324"/>
                </a:lnTo>
                <a:lnTo>
                  <a:pt x="84145" y="927350"/>
                </a:lnTo>
                <a:lnTo>
                  <a:pt x="108442" y="965541"/>
                </a:lnTo>
                <a:lnTo>
                  <a:pt x="135397" y="1001758"/>
                </a:lnTo>
                <a:lnTo>
                  <a:pt x="164873" y="1035866"/>
                </a:lnTo>
                <a:lnTo>
                  <a:pt x="196734" y="1067726"/>
                </a:lnTo>
                <a:lnTo>
                  <a:pt x="230841" y="1097203"/>
                </a:lnTo>
                <a:lnTo>
                  <a:pt x="267059" y="1124158"/>
                </a:lnTo>
                <a:lnTo>
                  <a:pt x="305249" y="1148455"/>
                </a:lnTo>
                <a:lnTo>
                  <a:pt x="345276" y="1169957"/>
                </a:lnTo>
                <a:lnTo>
                  <a:pt x="387001" y="1188527"/>
                </a:lnTo>
                <a:lnTo>
                  <a:pt x="430289" y="1204028"/>
                </a:lnTo>
                <a:lnTo>
                  <a:pt x="475001" y="1216323"/>
                </a:lnTo>
                <a:lnTo>
                  <a:pt x="521001" y="1225274"/>
                </a:lnTo>
                <a:lnTo>
                  <a:pt x="568153" y="1230746"/>
                </a:lnTo>
                <a:lnTo>
                  <a:pt x="615053" y="1232551"/>
                </a:lnTo>
                <a:lnTo>
                  <a:pt x="615053" y="0"/>
                </a:lnTo>
                <a:close/>
              </a:path>
            </a:pathLst>
          </a:custGeom>
          <a:solidFill>
            <a:srgbClr val="121C4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bg object 32"/>
          <p:cNvSpPr/>
          <p:nvPr/>
        </p:nvSpPr>
        <p:spPr>
          <a:xfrm>
            <a:off x="23656839" y="58774"/>
            <a:ext cx="1543538" cy="2314184"/>
          </a:xfrm>
          <a:custGeom>
            <a:avLst/>
            <a:gdLst/>
            <a:ahLst/>
            <a:cxnLst/>
            <a:rect l="l" t="t" r="r" b="b"/>
            <a:pathLst>
              <a:path w="615315" h="1233170">
                <a:moveTo>
                  <a:pt x="615053" y="0"/>
                </a:moveTo>
                <a:lnTo>
                  <a:pt x="568153" y="1805"/>
                </a:lnTo>
                <a:lnTo>
                  <a:pt x="521001" y="7277"/>
                </a:lnTo>
                <a:lnTo>
                  <a:pt x="475001" y="16229"/>
                </a:lnTo>
                <a:lnTo>
                  <a:pt x="430289" y="28524"/>
                </a:lnTo>
                <a:lnTo>
                  <a:pt x="387001" y="44026"/>
                </a:lnTo>
                <a:lnTo>
                  <a:pt x="345276" y="62596"/>
                </a:lnTo>
                <a:lnTo>
                  <a:pt x="305249" y="84099"/>
                </a:lnTo>
                <a:lnTo>
                  <a:pt x="267059" y="108397"/>
                </a:lnTo>
                <a:lnTo>
                  <a:pt x="230841" y="135353"/>
                </a:lnTo>
                <a:lnTo>
                  <a:pt x="196734" y="164831"/>
                </a:lnTo>
                <a:lnTo>
                  <a:pt x="164873" y="196692"/>
                </a:lnTo>
                <a:lnTo>
                  <a:pt x="135397" y="230800"/>
                </a:lnTo>
                <a:lnTo>
                  <a:pt x="108442" y="267019"/>
                </a:lnTo>
                <a:lnTo>
                  <a:pt x="84145" y="305210"/>
                </a:lnTo>
                <a:lnTo>
                  <a:pt x="62642" y="345237"/>
                </a:lnTo>
                <a:lnTo>
                  <a:pt x="44072" y="386963"/>
                </a:lnTo>
                <a:lnTo>
                  <a:pt x="28572" y="430251"/>
                </a:lnTo>
                <a:lnTo>
                  <a:pt x="16277" y="474964"/>
                </a:lnTo>
                <a:lnTo>
                  <a:pt x="7325" y="520965"/>
                </a:lnTo>
                <a:lnTo>
                  <a:pt x="1854" y="568117"/>
                </a:lnTo>
                <a:lnTo>
                  <a:pt x="0" y="616282"/>
                </a:lnTo>
                <a:lnTo>
                  <a:pt x="1854" y="664447"/>
                </a:lnTo>
                <a:lnTo>
                  <a:pt x="7325" y="711598"/>
                </a:lnTo>
                <a:lnTo>
                  <a:pt x="16277" y="757599"/>
                </a:lnTo>
                <a:lnTo>
                  <a:pt x="28572" y="802311"/>
                </a:lnTo>
                <a:lnTo>
                  <a:pt x="44072" y="845598"/>
                </a:lnTo>
                <a:lnTo>
                  <a:pt x="62642" y="887324"/>
                </a:lnTo>
                <a:lnTo>
                  <a:pt x="84145" y="927350"/>
                </a:lnTo>
                <a:lnTo>
                  <a:pt x="108442" y="965541"/>
                </a:lnTo>
                <a:lnTo>
                  <a:pt x="135397" y="1001758"/>
                </a:lnTo>
                <a:lnTo>
                  <a:pt x="164873" y="1035866"/>
                </a:lnTo>
                <a:lnTo>
                  <a:pt x="196734" y="1067726"/>
                </a:lnTo>
                <a:lnTo>
                  <a:pt x="230841" y="1097203"/>
                </a:lnTo>
                <a:lnTo>
                  <a:pt x="267059" y="1124158"/>
                </a:lnTo>
                <a:lnTo>
                  <a:pt x="305249" y="1148455"/>
                </a:lnTo>
                <a:lnTo>
                  <a:pt x="345276" y="1169957"/>
                </a:lnTo>
                <a:lnTo>
                  <a:pt x="387001" y="1188527"/>
                </a:lnTo>
                <a:lnTo>
                  <a:pt x="430289" y="1204028"/>
                </a:lnTo>
                <a:lnTo>
                  <a:pt x="475001" y="1216323"/>
                </a:lnTo>
                <a:lnTo>
                  <a:pt x="521001" y="1225274"/>
                </a:lnTo>
                <a:lnTo>
                  <a:pt x="568153" y="1230746"/>
                </a:lnTo>
                <a:lnTo>
                  <a:pt x="615053" y="1232551"/>
                </a:lnTo>
              </a:path>
            </a:pathLst>
          </a:custGeom>
          <a:ln w="38277">
            <a:solidFill>
              <a:srgbClr val="EE2E7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33" name="bg object 33"/>
          <p:cNvPicPr/>
          <p:nvPr/>
        </p:nvPicPr>
        <p:blipFill>
          <a:blip r:embed="rId12" cstate="print"/>
          <a:stretch>
            <a:fillRect/>
          </a:stretch>
        </p:blipFill>
        <p:spPr>
          <a:xfrm>
            <a:off x="24821492" y="956867"/>
            <a:ext cx="378869" cy="535644"/>
          </a:xfrm>
          <a:prstGeom prst="rect">
            <a:avLst/>
          </a:prstGeom>
        </p:spPr>
      </p:pic>
      <p:sp>
        <p:nvSpPr>
          <p:cNvPr id="34" name="bg object 34"/>
          <p:cNvSpPr/>
          <p:nvPr/>
        </p:nvSpPr>
        <p:spPr>
          <a:xfrm>
            <a:off x="23047267" y="92"/>
            <a:ext cx="1052917" cy="505259"/>
          </a:xfrm>
          <a:custGeom>
            <a:avLst/>
            <a:gdLst/>
            <a:ahLst/>
            <a:cxnLst/>
            <a:rect l="l" t="t" r="r" b="b"/>
            <a:pathLst>
              <a:path w="419734" h="269240">
                <a:moveTo>
                  <a:pt x="115443" y="236244"/>
                </a:moveTo>
                <a:lnTo>
                  <a:pt x="68345" y="236244"/>
                </a:lnTo>
                <a:lnTo>
                  <a:pt x="71734" y="239414"/>
                </a:lnTo>
                <a:lnTo>
                  <a:pt x="80198" y="246447"/>
                </a:lnTo>
                <a:lnTo>
                  <a:pt x="91185" y="253630"/>
                </a:lnTo>
                <a:lnTo>
                  <a:pt x="102139" y="257250"/>
                </a:lnTo>
                <a:lnTo>
                  <a:pt x="115576" y="258063"/>
                </a:lnTo>
                <a:lnTo>
                  <a:pt x="115576" y="268667"/>
                </a:lnTo>
                <a:lnTo>
                  <a:pt x="124237" y="266038"/>
                </a:lnTo>
                <a:lnTo>
                  <a:pt x="116935" y="255663"/>
                </a:lnTo>
                <a:lnTo>
                  <a:pt x="115443" y="236244"/>
                </a:lnTo>
                <a:close/>
              </a:path>
              <a:path w="419734" h="269240">
                <a:moveTo>
                  <a:pt x="147878" y="231554"/>
                </a:moveTo>
                <a:lnTo>
                  <a:pt x="46910" y="231554"/>
                </a:lnTo>
                <a:lnTo>
                  <a:pt x="50996" y="231609"/>
                </a:lnTo>
                <a:lnTo>
                  <a:pt x="57854" y="237248"/>
                </a:lnTo>
                <a:lnTo>
                  <a:pt x="56508" y="244233"/>
                </a:lnTo>
                <a:lnTo>
                  <a:pt x="68345" y="236244"/>
                </a:lnTo>
                <a:lnTo>
                  <a:pt x="115443" y="236244"/>
                </a:lnTo>
                <a:lnTo>
                  <a:pt x="115258" y="233844"/>
                </a:lnTo>
                <a:lnTo>
                  <a:pt x="145926" y="233844"/>
                </a:lnTo>
                <a:lnTo>
                  <a:pt x="147878" y="231554"/>
                </a:lnTo>
                <a:close/>
              </a:path>
              <a:path w="419734" h="269240">
                <a:moveTo>
                  <a:pt x="40273" y="99102"/>
                </a:moveTo>
                <a:lnTo>
                  <a:pt x="31891" y="99429"/>
                </a:lnTo>
                <a:lnTo>
                  <a:pt x="18091" y="107047"/>
                </a:lnTo>
                <a:lnTo>
                  <a:pt x="5268" y="116970"/>
                </a:lnTo>
                <a:lnTo>
                  <a:pt x="0" y="123279"/>
                </a:lnTo>
                <a:lnTo>
                  <a:pt x="1397" y="128685"/>
                </a:lnTo>
                <a:lnTo>
                  <a:pt x="8540" y="135863"/>
                </a:lnTo>
                <a:lnTo>
                  <a:pt x="41700" y="159282"/>
                </a:lnTo>
                <a:lnTo>
                  <a:pt x="44557" y="179856"/>
                </a:lnTo>
                <a:lnTo>
                  <a:pt x="42803" y="182046"/>
                </a:lnTo>
                <a:lnTo>
                  <a:pt x="39358" y="188499"/>
                </a:lnTo>
                <a:lnTo>
                  <a:pt x="36955" y="199037"/>
                </a:lnTo>
                <a:lnTo>
                  <a:pt x="38322" y="213486"/>
                </a:lnTo>
                <a:lnTo>
                  <a:pt x="39836" y="226702"/>
                </a:lnTo>
                <a:lnTo>
                  <a:pt x="38188" y="234830"/>
                </a:lnTo>
                <a:lnTo>
                  <a:pt x="36579" y="239627"/>
                </a:lnTo>
                <a:lnTo>
                  <a:pt x="38207" y="242848"/>
                </a:lnTo>
                <a:lnTo>
                  <a:pt x="41672" y="242003"/>
                </a:lnTo>
                <a:lnTo>
                  <a:pt x="44188" y="236628"/>
                </a:lnTo>
                <a:lnTo>
                  <a:pt x="46910" y="231554"/>
                </a:lnTo>
                <a:lnTo>
                  <a:pt x="147878" y="231554"/>
                </a:lnTo>
                <a:lnTo>
                  <a:pt x="157211" y="220607"/>
                </a:lnTo>
                <a:lnTo>
                  <a:pt x="161791" y="194169"/>
                </a:lnTo>
                <a:lnTo>
                  <a:pt x="177604" y="179304"/>
                </a:lnTo>
                <a:lnTo>
                  <a:pt x="179844" y="177113"/>
                </a:lnTo>
                <a:lnTo>
                  <a:pt x="180625" y="176211"/>
                </a:lnTo>
                <a:lnTo>
                  <a:pt x="167633" y="169544"/>
                </a:lnTo>
                <a:lnTo>
                  <a:pt x="174923" y="149554"/>
                </a:lnTo>
                <a:lnTo>
                  <a:pt x="141875" y="136613"/>
                </a:lnTo>
                <a:lnTo>
                  <a:pt x="60813" y="136613"/>
                </a:lnTo>
                <a:lnTo>
                  <a:pt x="45548" y="103796"/>
                </a:lnTo>
                <a:lnTo>
                  <a:pt x="44428" y="101934"/>
                </a:lnTo>
                <a:lnTo>
                  <a:pt x="40273" y="99102"/>
                </a:lnTo>
                <a:close/>
              </a:path>
              <a:path w="419734" h="269240">
                <a:moveTo>
                  <a:pt x="145926" y="233844"/>
                </a:moveTo>
                <a:lnTo>
                  <a:pt x="115258" y="233844"/>
                </a:lnTo>
                <a:lnTo>
                  <a:pt x="129012" y="239102"/>
                </a:lnTo>
                <a:lnTo>
                  <a:pt x="134315" y="238553"/>
                </a:lnTo>
                <a:lnTo>
                  <a:pt x="145883" y="233895"/>
                </a:lnTo>
                <a:close/>
              </a:path>
              <a:path w="419734" h="269240">
                <a:moveTo>
                  <a:pt x="406118" y="98030"/>
                </a:moveTo>
                <a:lnTo>
                  <a:pt x="192246" y="98030"/>
                </a:lnTo>
                <a:lnTo>
                  <a:pt x="295573" y="143141"/>
                </a:lnTo>
                <a:lnTo>
                  <a:pt x="376027" y="177113"/>
                </a:lnTo>
                <a:lnTo>
                  <a:pt x="397144" y="121454"/>
                </a:lnTo>
                <a:lnTo>
                  <a:pt x="406118" y="98030"/>
                </a:lnTo>
                <a:close/>
              </a:path>
              <a:path w="419734" h="269240">
                <a:moveTo>
                  <a:pt x="58629" y="40842"/>
                </a:moveTo>
                <a:lnTo>
                  <a:pt x="60744" y="82564"/>
                </a:lnTo>
                <a:lnTo>
                  <a:pt x="60813" y="136613"/>
                </a:lnTo>
                <a:lnTo>
                  <a:pt x="141875" y="136613"/>
                </a:lnTo>
                <a:lnTo>
                  <a:pt x="133411" y="133298"/>
                </a:lnTo>
                <a:lnTo>
                  <a:pt x="101314" y="133298"/>
                </a:lnTo>
                <a:lnTo>
                  <a:pt x="100360" y="128677"/>
                </a:lnTo>
                <a:lnTo>
                  <a:pt x="97941" y="117410"/>
                </a:lnTo>
                <a:lnTo>
                  <a:pt x="93206" y="101905"/>
                </a:lnTo>
                <a:lnTo>
                  <a:pt x="85210" y="84276"/>
                </a:lnTo>
                <a:lnTo>
                  <a:pt x="77455" y="70231"/>
                </a:lnTo>
                <a:lnTo>
                  <a:pt x="72791" y="61402"/>
                </a:lnTo>
                <a:lnTo>
                  <a:pt x="69349" y="54056"/>
                </a:lnTo>
                <a:lnTo>
                  <a:pt x="65258" y="44462"/>
                </a:lnTo>
                <a:lnTo>
                  <a:pt x="58629" y="40842"/>
                </a:lnTo>
                <a:close/>
              </a:path>
              <a:path w="419734" h="269240">
                <a:moveTo>
                  <a:pt x="145946" y="0"/>
                </a:moveTo>
                <a:lnTo>
                  <a:pt x="114135" y="0"/>
                </a:lnTo>
                <a:lnTo>
                  <a:pt x="120592" y="44500"/>
                </a:lnTo>
                <a:lnTo>
                  <a:pt x="111334" y="57911"/>
                </a:lnTo>
                <a:lnTo>
                  <a:pt x="105982" y="70388"/>
                </a:lnTo>
                <a:lnTo>
                  <a:pt x="105837" y="83498"/>
                </a:lnTo>
                <a:lnTo>
                  <a:pt x="110618" y="95708"/>
                </a:lnTo>
                <a:lnTo>
                  <a:pt x="120046" y="105485"/>
                </a:lnTo>
                <a:lnTo>
                  <a:pt x="120796" y="105993"/>
                </a:lnTo>
                <a:lnTo>
                  <a:pt x="115324" y="114042"/>
                </a:lnTo>
                <a:lnTo>
                  <a:pt x="108938" y="123279"/>
                </a:lnTo>
                <a:lnTo>
                  <a:pt x="103749" y="130507"/>
                </a:lnTo>
                <a:lnTo>
                  <a:pt x="101314" y="133298"/>
                </a:lnTo>
                <a:lnTo>
                  <a:pt x="133411" y="133298"/>
                </a:lnTo>
                <a:lnTo>
                  <a:pt x="129584" y="131799"/>
                </a:lnTo>
                <a:lnTo>
                  <a:pt x="131705" y="113537"/>
                </a:lnTo>
                <a:lnTo>
                  <a:pt x="179860" y="113537"/>
                </a:lnTo>
                <a:lnTo>
                  <a:pt x="184880" y="108698"/>
                </a:lnTo>
                <a:lnTo>
                  <a:pt x="192246" y="98030"/>
                </a:lnTo>
                <a:lnTo>
                  <a:pt x="406118" y="98030"/>
                </a:lnTo>
                <a:lnTo>
                  <a:pt x="412043" y="82564"/>
                </a:lnTo>
                <a:lnTo>
                  <a:pt x="417467" y="68960"/>
                </a:lnTo>
                <a:lnTo>
                  <a:pt x="244100" y="68960"/>
                </a:lnTo>
                <a:lnTo>
                  <a:pt x="215741" y="64020"/>
                </a:lnTo>
                <a:lnTo>
                  <a:pt x="253845" y="8825"/>
                </a:lnTo>
                <a:lnTo>
                  <a:pt x="145218" y="8825"/>
                </a:lnTo>
                <a:lnTo>
                  <a:pt x="145946" y="0"/>
                </a:lnTo>
                <a:close/>
              </a:path>
              <a:path w="419734" h="269240">
                <a:moveTo>
                  <a:pt x="179860" y="113537"/>
                </a:moveTo>
                <a:lnTo>
                  <a:pt x="131705" y="113537"/>
                </a:lnTo>
                <a:lnTo>
                  <a:pt x="137306" y="117410"/>
                </a:lnTo>
                <a:lnTo>
                  <a:pt x="149788" y="122761"/>
                </a:lnTo>
                <a:lnTo>
                  <a:pt x="162898" y="122903"/>
                </a:lnTo>
                <a:lnTo>
                  <a:pt x="175105" y="118121"/>
                </a:lnTo>
                <a:lnTo>
                  <a:pt x="179860" y="113537"/>
                </a:lnTo>
                <a:close/>
              </a:path>
              <a:path w="419734" h="269240">
                <a:moveTo>
                  <a:pt x="357473" y="41629"/>
                </a:moveTo>
                <a:lnTo>
                  <a:pt x="244100" y="68960"/>
                </a:lnTo>
                <a:lnTo>
                  <a:pt x="417467" y="68960"/>
                </a:lnTo>
                <a:lnTo>
                  <a:pt x="419614" y="63575"/>
                </a:lnTo>
                <a:lnTo>
                  <a:pt x="419650" y="61568"/>
                </a:lnTo>
                <a:lnTo>
                  <a:pt x="413189" y="58612"/>
                </a:lnTo>
                <a:lnTo>
                  <a:pt x="394405" y="52652"/>
                </a:lnTo>
                <a:lnTo>
                  <a:pt x="357473" y="41629"/>
                </a:lnTo>
                <a:close/>
              </a:path>
              <a:path w="419734" h="269240">
                <a:moveTo>
                  <a:pt x="259938" y="0"/>
                </a:moveTo>
                <a:lnTo>
                  <a:pt x="151313" y="0"/>
                </a:lnTo>
                <a:lnTo>
                  <a:pt x="145218" y="8825"/>
                </a:lnTo>
                <a:lnTo>
                  <a:pt x="253845" y="8825"/>
                </a:lnTo>
                <a:lnTo>
                  <a:pt x="259938" y="0"/>
                </a:lnTo>
                <a:close/>
              </a:path>
            </a:pathLst>
          </a:custGeom>
          <a:solidFill>
            <a:srgbClr val="121C4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" name="bg object 35"/>
          <p:cNvSpPr/>
          <p:nvPr/>
        </p:nvSpPr>
        <p:spPr>
          <a:xfrm>
            <a:off x="19069819" y="634598"/>
            <a:ext cx="4074686" cy="701882"/>
          </a:xfrm>
          <a:custGeom>
            <a:avLst/>
            <a:gdLst/>
            <a:ahLst/>
            <a:cxnLst/>
            <a:rect l="l" t="t" r="r" b="b"/>
            <a:pathLst>
              <a:path w="1624329" h="374015">
                <a:moveTo>
                  <a:pt x="36309" y="365518"/>
                </a:moveTo>
                <a:lnTo>
                  <a:pt x="25781" y="364248"/>
                </a:lnTo>
                <a:lnTo>
                  <a:pt x="35280" y="374015"/>
                </a:lnTo>
                <a:lnTo>
                  <a:pt x="36309" y="365518"/>
                </a:lnTo>
                <a:close/>
              </a:path>
              <a:path w="1624329" h="374015">
                <a:moveTo>
                  <a:pt x="84734" y="225234"/>
                </a:moveTo>
                <a:lnTo>
                  <a:pt x="14020" y="209931"/>
                </a:lnTo>
                <a:lnTo>
                  <a:pt x="29324" y="139217"/>
                </a:lnTo>
                <a:lnTo>
                  <a:pt x="0" y="132880"/>
                </a:lnTo>
                <a:lnTo>
                  <a:pt x="0" y="274688"/>
                </a:lnTo>
                <a:lnTo>
                  <a:pt x="6083" y="246608"/>
                </a:lnTo>
                <a:lnTo>
                  <a:pt x="76796" y="261912"/>
                </a:lnTo>
                <a:lnTo>
                  <a:pt x="80111" y="246608"/>
                </a:lnTo>
                <a:lnTo>
                  <a:pt x="84734" y="225234"/>
                </a:lnTo>
                <a:close/>
              </a:path>
              <a:path w="1624329" h="374015">
                <a:moveTo>
                  <a:pt x="242239" y="286385"/>
                </a:moveTo>
                <a:lnTo>
                  <a:pt x="179819" y="278879"/>
                </a:lnTo>
                <a:lnTo>
                  <a:pt x="187325" y="216458"/>
                </a:lnTo>
                <a:lnTo>
                  <a:pt x="154952" y="212572"/>
                </a:lnTo>
                <a:lnTo>
                  <a:pt x="147459" y="274993"/>
                </a:lnTo>
                <a:lnTo>
                  <a:pt x="85039" y="267487"/>
                </a:lnTo>
                <a:lnTo>
                  <a:pt x="81140" y="299847"/>
                </a:lnTo>
                <a:lnTo>
                  <a:pt x="143560" y="307352"/>
                </a:lnTo>
                <a:lnTo>
                  <a:pt x="136067" y="369773"/>
                </a:lnTo>
                <a:lnTo>
                  <a:pt x="168427" y="373672"/>
                </a:lnTo>
                <a:lnTo>
                  <a:pt x="175933" y="311251"/>
                </a:lnTo>
                <a:lnTo>
                  <a:pt x="238353" y="318744"/>
                </a:lnTo>
                <a:lnTo>
                  <a:pt x="242239" y="286385"/>
                </a:lnTo>
                <a:close/>
              </a:path>
              <a:path w="1624329" h="374015">
                <a:moveTo>
                  <a:pt x="1624025" y="62280"/>
                </a:moveTo>
                <a:lnTo>
                  <a:pt x="1622729" y="60756"/>
                </a:lnTo>
                <a:lnTo>
                  <a:pt x="1604886" y="50774"/>
                </a:lnTo>
                <a:lnTo>
                  <a:pt x="1590128" y="42252"/>
                </a:lnTo>
                <a:lnTo>
                  <a:pt x="1517370" y="0"/>
                </a:lnTo>
                <a:lnTo>
                  <a:pt x="1494828" y="42252"/>
                </a:lnTo>
                <a:lnTo>
                  <a:pt x="1476273" y="77050"/>
                </a:lnTo>
                <a:lnTo>
                  <a:pt x="1424406" y="177165"/>
                </a:lnTo>
                <a:lnTo>
                  <a:pt x="1411986" y="173520"/>
                </a:lnTo>
                <a:lnTo>
                  <a:pt x="1369542" y="196710"/>
                </a:lnTo>
                <a:lnTo>
                  <a:pt x="1367624" y="203238"/>
                </a:lnTo>
                <a:lnTo>
                  <a:pt x="1354467" y="190398"/>
                </a:lnTo>
                <a:lnTo>
                  <a:pt x="1368907" y="164960"/>
                </a:lnTo>
                <a:lnTo>
                  <a:pt x="1378521" y="148043"/>
                </a:lnTo>
                <a:lnTo>
                  <a:pt x="1360258" y="137109"/>
                </a:lnTo>
                <a:lnTo>
                  <a:pt x="1366151" y="123748"/>
                </a:lnTo>
                <a:lnTo>
                  <a:pt x="1364957" y="123532"/>
                </a:lnTo>
                <a:lnTo>
                  <a:pt x="1361859" y="123253"/>
                </a:lnTo>
                <a:lnTo>
                  <a:pt x="1340218" y="121666"/>
                </a:lnTo>
                <a:lnTo>
                  <a:pt x="1335366" y="117436"/>
                </a:lnTo>
                <a:lnTo>
                  <a:pt x="1319999" y="104013"/>
                </a:lnTo>
                <a:lnTo>
                  <a:pt x="1302842" y="100825"/>
                </a:lnTo>
                <a:lnTo>
                  <a:pt x="1290916" y="104495"/>
                </a:lnTo>
                <a:lnTo>
                  <a:pt x="1286459" y="107403"/>
                </a:lnTo>
                <a:lnTo>
                  <a:pt x="1282103" y="114630"/>
                </a:lnTo>
                <a:lnTo>
                  <a:pt x="1279232" y="117436"/>
                </a:lnTo>
                <a:lnTo>
                  <a:pt x="1276578" y="116154"/>
                </a:lnTo>
                <a:lnTo>
                  <a:pt x="1272870" y="111150"/>
                </a:lnTo>
                <a:lnTo>
                  <a:pt x="1266647" y="102133"/>
                </a:lnTo>
                <a:lnTo>
                  <a:pt x="1265783" y="89484"/>
                </a:lnTo>
                <a:lnTo>
                  <a:pt x="1257401" y="92900"/>
                </a:lnTo>
                <a:lnTo>
                  <a:pt x="1264081" y="101130"/>
                </a:lnTo>
                <a:lnTo>
                  <a:pt x="1254150" y="110223"/>
                </a:lnTo>
                <a:lnTo>
                  <a:pt x="1247914" y="119938"/>
                </a:lnTo>
                <a:lnTo>
                  <a:pt x="1243901" y="132435"/>
                </a:lnTo>
                <a:lnTo>
                  <a:pt x="1241755" y="143230"/>
                </a:lnTo>
                <a:lnTo>
                  <a:pt x="1241120" y="147828"/>
                </a:lnTo>
                <a:lnTo>
                  <a:pt x="1226908" y="149072"/>
                </a:lnTo>
                <a:lnTo>
                  <a:pt x="1232357" y="153657"/>
                </a:lnTo>
                <a:lnTo>
                  <a:pt x="1230566" y="162356"/>
                </a:lnTo>
                <a:lnTo>
                  <a:pt x="1227429" y="164960"/>
                </a:lnTo>
                <a:lnTo>
                  <a:pt x="1222121" y="162737"/>
                </a:lnTo>
                <a:lnTo>
                  <a:pt x="1216774" y="160147"/>
                </a:lnTo>
                <a:lnTo>
                  <a:pt x="1213561" y="161671"/>
                </a:lnTo>
                <a:lnTo>
                  <a:pt x="1214310" y="165201"/>
                </a:lnTo>
                <a:lnTo>
                  <a:pt x="1218590" y="167919"/>
                </a:lnTo>
                <a:lnTo>
                  <a:pt x="1224991" y="173189"/>
                </a:lnTo>
                <a:lnTo>
                  <a:pt x="1248676" y="203161"/>
                </a:lnTo>
                <a:lnTo>
                  <a:pt x="1258176" y="206603"/>
                </a:lnTo>
                <a:lnTo>
                  <a:pt x="1268895" y="224383"/>
                </a:lnTo>
                <a:lnTo>
                  <a:pt x="1257896" y="263461"/>
                </a:lnTo>
                <a:lnTo>
                  <a:pt x="1256855" y="273545"/>
                </a:lnTo>
                <a:lnTo>
                  <a:pt x="1259166" y="278612"/>
                </a:lnTo>
                <a:lnTo>
                  <a:pt x="1267244" y="280200"/>
                </a:lnTo>
                <a:lnTo>
                  <a:pt x="1283462" y="279831"/>
                </a:lnTo>
                <a:lnTo>
                  <a:pt x="1298968" y="277050"/>
                </a:lnTo>
                <a:lnTo>
                  <a:pt x="1305687" y="272034"/>
                </a:lnTo>
                <a:lnTo>
                  <a:pt x="1307122" y="267208"/>
                </a:lnTo>
                <a:lnTo>
                  <a:pt x="1306830" y="265061"/>
                </a:lnTo>
                <a:lnTo>
                  <a:pt x="1298028" y="229958"/>
                </a:lnTo>
                <a:lnTo>
                  <a:pt x="1327391" y="266230"/>
                </a:lnTo>
                <a:lnTo>
                  <a:pt x="1342872" y="285534"/>
                </a:lnTo>
                <a:lnTo>
                  <a:pt x="1349590" y="294335"/>
                </a:lnTo>
                <a:lnTo>
                  <a:pt x="1352677" y="299135"/>
                </a:lnTo>
                <a:lnTo>
                  <a:pt x="1356639" y="305727"/>
                </a:lnTo>
                <a:lnTo>
                  <a:pt x="1359509" y="298742"/>
                </a:lnTo>
                <a:lnTo>
                  <a:pt x="1356639" y="288709"/>
                </a:lnTo>
                <a:lnTo>
                  <a:pt x="1354683" y="280835"/>
                </a:lnTo>
                <a:lnTo>
                  <a:pt x="1352753" y="271043"/>
                </a:lnTo>
                <a:lnTo>
                  <a:pt x="1349933" y="255244"/>
                </a:lnTo>
                <a:lnTo>
                  <a:pt x="1345044" y="236524"/>
                </a:lnTo>
                <a:lnTo>
                  <a:pt x="1342377" y="229958"/>
                </a:lnTo>
                <a:lnTo>
                  <a:pt x="1338935" y="221437"/>
                </a:lnTo>
                <a:lnTo>
                  <a:pt x="1333728" y="211213"/>
                </a:lnTo>
                <a:lnTo>
                  <a:pt x="1331569" y="207022"/>
                </a:lnTo>
                <a:lnTo>
                  <a:pt x="1335214" y="207657"/>
                </a:lnTo>
                <a:lnTo>
                  <a:pt x="1343952" y="210045"/>
                </a:lnTo>
                <a:lnTo>
                  <a:pt x="1363891" y="215976"/>
                </a:lnTo>
                <a:lnTo>
                  <a:pt x="1363637" y="216852"/>
                </a:lnTo>
                <a:lnTo>
                  <a:pt x="1362456" y="230378"/>
                </a:lnTo>
                <a:lnTo>
                  <a:pt x="1366431" y="242874"/>
                </a:lnTo>
                <a:lnTo>
                  <a:pt x="1374800" y="252958"/>
                </a:lnTo>
                <a:lnTo>
                  <a:pt x="1386827" y="259283"/>
                </a:lnTo>
                <a:lnTo>
                  <a:pt x="1402473" y="263867"/>
                </a:lnTo>
                <a:lnTo>
                  <a:pt x="1444688" y="334784"/>
                </a:lnTo>
                <a:lnTo>
                  <a:pt x="1453032" y="330187"/>
                </a:lnTo>
                <a:lnTo>
                  <a:pt x="1476768" y="311162"/>
                </a:lnTo>
                <a:lnTo>
                  <a:pt x="1469872" y="303568"/>
                </a:lnTo>
                <a:lnTo>
                  <a:pt x="1461249" y="294157"/>
                </a:lnTo>
                <a:lnTo>
                  <a:pt x="1453883" y="286321"/>
                </a:lnTo>
                <a:lnTo>
                  <a:pt x="1444066" y="276072"/>
                </a:lnTo>
                <a:lnTo>
                  <a:pt x="1497126" y="291630"/>
                </a:lnTo>
                <a:lnTo>
                  <a:pt x="1524876" y="258699"/>
                </a:lnTo>
                <a:lnTo>
                  <a:pt x="1554124" y="215201"/>
                </a:lnTo>
                <a:lnTo>
                  <a:pt x="1526222" y="207022"/>
                </a:lnTo>
                <a:lnTo>
                  <a:pt x="1513319" y="203238"/>
                </a:lnTo>
                <a:lnTo>
                  <a:pt x="1464081" y="188798"/>
                </a:lnTo>
                <a:lnTo>
                  <a:pt x="1470812" y="180987"/>
                </a:lnTo>
                <a:lnTo>
                  <a:pt x="1474152" y="177165"/>
                </a:lnTo>
                <a:lnTo>
                  <a:pt x="1482991" y="167093"/>
                </a:lnTo>
                <a:lnTo>
                  <a:pt x="1588287" y="116928"/>
                </a:lnTo>
                <a:lnTo>
                  <a:pt x="1610029" y="85102"/>
                </a:lnTo>
                <a:lnTo>
                  <a:pt x="1620862" y="68643"/>
                </a:lnTo>
                <a:lnTo>
                  <a:pt x="1624025" y="62280"/>
                </a:lnTo>
                <a:close/>
              </a:path>
            </a:pathLst>
          </a:custGeom>
          <a:solidFill>
            <a:srgbClr val="121C47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36" name="bg object 36"/>
          <p:cNvPicPr/>
          <p:nvPr/>
        </p:nvPicPr>
        <p:blipFill>
          <a:blip r:embed="rId13" cstate="print"/>
          <a:stretch>
            <a:fillRect/>
          </a:stretch>
        </p:blipFill>
        <p:spPr>
          <a:xfrm>
            <a:off x="19730651" y="1185736"/>
            <a:ext cx="206084" cy="155080"/>
          </a:xfrm>
          <a:prstGeom prst="rect">
            <a:avLst/>
          </a:prstGeom>
        </p:spPr>
      </p:pic>
      <p:sp>
        <p:nvSpPr>
          <p:cNvPr id="37" name="bg object 37"/>
          <p:cNvSpPr/>
          <p:nvPr/>
        </p:nvSpPr>
        <p:spPr>
          <a:xfrm>
            <a:off x="19069819" y="92"/>
            <a:ext cx="1366724" cy="1093934"/>
          </a:xfrm>
          <a:custGeom>
            <a:avLst/>
            <a:gdLst/>
            <a:ahLst/>
            <a:cxnLst/>
            <a:rect l="l" t="t" r="r" b="b"/>
            <a:pathLst>
              <a:path w="544829" h="582930">
                <a:moveTo>
                  <a:pt x="16116" y="42443"/>
                </a:moveTo>
                <a:lnTo>
                  <a:pt x="0" y="37744"/>
                </a:lnTo>
                <a:lnTo>
                  <a:pt x="0" y="97548"/>
                </a:lnTo>
                <a:lnTo>
                  <a:pt x="16116" y="42443"/>
                </a:lnTo>
                <a:close/>
              </a:path>
              <a:path w="544829" h="582930">
                <a:moveTo>
                  <a:pt x="78511" y="354761"/>
                </a:moveTo>
                <a:lnTo>
                  <a:pt x="7797" y="339458"/>
                </a:lnTo>
                <a:lnTo>
                  <a:pt x="23101" y="268744"/>
                </a:lnTo>
                <a:lnTo>
                  <a:pt x="12" y="263740"/>
                </a:lnTo>
                <a:lnTo>
                  <a:pt x="12" y="376161"/>
                </a:lnTo>
                <a:lnTo>
                  <a:pt x="70573" y="391439"/>
                </a:lnTo>
                <a:lnTo>
                  <a:pt x="78511" y="354761"/>
                </a:lnTo>
                <a:close/>
              </a:path>
              <a:path w="544829" h="582930">
                <a:moveTo>
                  <a:pt x="222669" y="12"/>
                </a:moveTo>
                <a:lnTo>
                  <a:pt x="59270" y="12"/>
                </a:lnTo>
                <a:lnTo>
                  <a:pt x="107975" y="10553"/>
                </a:lnTo>
                <a:lnTo>
                  <a:pt x="92671" y="81267"/>
                </a:lnTo>
                <a:lnTo>
                  <a:pt x="129336" y="89204"/>
                </a:lnTo>
                <a:lnTo>
                  <a:pt x="144640" y="18491"/>
                </a:lnTo>
                <a:lnTo>
                  <a:pt x="215353" y="33794"/>
                </a:lnTo>
                <a:lnTo>
                  <a:pt x="218668" y="18491"/>
                </a:lnTo>
                <a:lnTo>
                  <a:pt x="222669" y="12"/>
                </a:lnTo>
                <a:close/>
              </a:path>
              <a:path w="544829" h="582930">
                <a:moveTo>
                  <a:pt x="229527" y="205701"/>
                </a:moveTo>
                <a:lnTo>
                  <a:pt x="158813" y="190398"/>
                </a:lnTo>
                <a:lnTo>
                  <a:pt x="174117" y="119684"/>
                </a:lnTo>
                <a:lnTo>
                  <a:pt x="137452" y="111747"/>
                </a:lnTo>
                <a:lnTo>
                  <a:pt x="122148" y="182460"/>
                </a:lnTo>
                <a:lnTo>
                  <a:pt x="64579" y="170014"/>
                </a:lnTo>
                <a:lnTo>
                  <a:pt x="72021" y="144564"/>
                </a:lnTo>
                <a:lnTo>
                  <a:pt x="0" y="123520"/>
                </a:lnTo>
                <a:lnTo>
                  <a:pt x="0" y="167982"/>
                </a:lnTo>
                <a:lnTo>
                  <a:pt x="48196" y="182079"/>
                </a:lnTo>
                <a:lnTo>
                  <a:pt x="43497" y="203835"/>
                </a:lnTo>
                <a:lnTo>
                  <a:pt x="114211" y="219138"/>
                </a:lnTo>
                <a:lnTo>
                  <a:pt x="98907" y="289852"/>
                </a:lnTo>
                <a:lnTo>
                  <a:pt x="135572" y="297789"/>
                </a:lnTo>
                <a:lnTo>
                  <a:pt x="150876" y="227076"/>
                </a:lnTo>
                <a:lnTo>
                  <a:pt x="221589" y="242379"/>
                </a:lnTo>
                <a:lnTo>
                  <a:pt x="229527" y="205701"/>
                </a:lnTo>
                <a:close/>
              </a:path>
              <a:path w="544829" h="582930">
                <a:moveTo>
                  <a:pt x="236004" y="415899"/>
                </a:moveTo>
                <a:lnTo>
                  <a:pt x="173583" y="408393"/>
                </a:lnTo>
                <a:lnTo>
                  <a:pt x="181089" y="345973"/>
                </a:lnTo>
                <a:lnTo>
                  <a:pt x="148717" y="342087"/>
                </a:lnTo>
                <a:lnTo>
                  <a:pt x="141224" y="404507"/>
                </a:lnTo>
                <a:lnTo>
                  <a:pt x="78803" y="397002"/>
                </a:lnTo>
                <a:lnTo>
                  <a:pt x="74904" y="429361"/>
                </a:lnTo>
                <a:lnTo>
                  <a:pt x="137325" y="436867"/>
                </a:lnTo>
                <a:lnTo>
                  <a:pt x="129832" y="499287"/>
                </a:lnTo>
                <a:lnTo>
                  <a:pt x="162191" y="503186"/>
                </a:lnTo>
                <a:lnTo>
                  <a:pt x="169697" y="440766"/>
                </a:lnTo>
                <a:lnTo>
                  <a:pt x="232117" y="448259"/>
                </a:lnTo>
                <a:lnTo>
                  <a:pt x="236004" y="415899"/>
                </a:lnTo>
                <a:close/>
              </a:path>
              <a:path w="544829" h="582930">
                <a:moveTo>
                  <a:pt x="380796" y="58254"/>
                </a:moveTo>
                <a:lnTo>
                  <a:pt x="318376" y="50749"/>
                </a:lnTo>
                <a:lnTo>
                  <a:pt x="318846" y="46863"/>
                </a:lnTo>
                <a:lnTo>
                  <a:pt x="324472" y="0"/>
                </a:lnTo>
                <a:lnTo>
                  <a:pt x="291642" y="0"/>
                </a:lnTo>
                <a:lnTo>
                  <a:pt x="286016" y="46863"/>
                </a:lnTo>
                <a:lnTo>
                  <a:pt x="223596" y="39357"/>
                </a:lnTo>
                <a:lnTo>
                  <a:pt x="219697" y="71716"/>
                </a:lnTo>
                <a:lnTo>
                  <a:pt x="282117" y="79222"/>
                </a:lnTo>
                <a:lnTo>
                  <a:pt x="274624" y="141643"/>
                </a:lnTo>
                <a:lnTo>
                  <a:pt x="306984" y="145542"/>
                </a:lnTo>
                <a:lnTo>
                  <a:pt x="314490" y="83121"/>
                </a:lnTo>
                <a:lnTo>
                  <a:pt x="376910" y="90614"/>
                </a:lnTo>
                <a:lnTo>
                  <a:pt x="377812" y="83121"/>
                </a:lnTo>
                <a:lnTo>
                  <a:pt x="380796" y="58254"/>
                </a:lnTo>
                <a:close/>
              </a:path>
              <a:path w="544829" h="582930">
                <a:moveTo>
                  <a:pt x="387019" y="266852"/>
                </a:moveTo>
                <a:lnTo>
                  <a:pt x="324599" y="259346"/>
                </a:lnTo>
                <a:lnTo>
                  <a:pt x="332105" y="196926"/>
                </a:lnTo>
                <a:lnTo>
                  <a:pt x="299732" y="193040"/>
                </a:lnTo>
                <a:lnTo>
                  <a:pt x="292239" y="255460"/>
                </a:lnTo>
                <a:lnTo>
                  <a:pt x="229819" y="247954"/>
                </a:lnTo>
                <a:lnTo>
                  <a:pt x="225920" y="280314"/>
                </a:lnTo>
                <a:lnTo>
                  <a:pt x="288340" y="287820"/>
                </a:lnTo>
                <a:lnTo>
                  <a:pt x="280847" y="350240"/>
                </a:lnTo>
                <a:lnTo>
                  <a:pt x="313207" y="354139"/>
                </a:lnTo>
                <a:lnTo>
                  <a:pt x="320713" y="291719"/>
                </a:lnTo>
                <a:lnTo>
                  <a:pt x="383133" y="299212"/>
                </a:lnTo>
                <a:lnTo>
                  <a:pt x="387019" y="266852"/>
                </a:lnTo>
                <a:close/>
              </a:path>
              <a:path w="544829" h="582930">
                <a:moveTo>
                  <a:pt x="393585" y="477824"/>
                </a:moveTo>
                <a:lnTo>
                  <a:pt x="393509" y="476554"/>
                </a:lnTo>
                <a:lnTo>
                  <a:pt x="366445" y="476554"/>
                </a:lnTo>
                <a:lnTo>
                  <a:pt x="366445" y="477824"/>
                </a:lnTo>
                <a:lnTo>
                  <a:pt x="339382" y="477824"/>
                </a:lnTo>
                <a:lnTo>
                  <a:pt x="339382" y="476554"/>
                </a:lnTo>
                <a:lnTo>
                  <a:pt x="339229" y="476554"/>
                </a:lnTo>
                <a:lnTo>
                  <a:pt x="339229" y="423214"/>
                </a:lnTo>
                <a:lnTo>
                  <a:pt x="311175" y="423214"/>
                </a:lnTo>
                <a:lnTo>
                  <a:pt x="311175" y="476554"/>
                </a:lnTo>
                <a:lnTo>
                  <a:pt x="311327" y="476554"/>
                </a:lnTo>
                <a:lnTo>
                  <a:pt x="311327" y="477824"/>
                </a:lnTo>
                <a:lnTo>
                  <a:pt x="257276" y="477824"/>
                </a:lnTo>
                <a:lnTo>
                  <a:pt x="257276" y="504494"/>
                </a:lnTo>
                <a:lnTo>
                  <a:pt x="257352" y="505764"/>
                </a:lnTo>
                <a:lnTo>
                  <a:pt x="311632" y="505764"/>
                </a:lnTo>
                <a:lnTo>
                  <a:pt x="311632" y="559104"/>
                </a:lnTo>
                <a:lnTo>
                  <a:pt x="339699" y="559104"/>
                </a:lnTo>
                <a:lnTo>
                  <a:pt x="339699" y="505764"/>
                </a:lnTo>
                <a:lnTo>
                  <a:pt x="388962" y="505764"/>
                </a:lnTo>
                <a:lnTo>
                  <a:pt x="388962" y="504494"/>
                </a:lnTo>
                <a:lnTo>
                  <a:pt x="393585" y="504494"/>
                </a:lnTo>
                <a:lnTo>
                  <a:pt x="393585" y="477824"/>
                </a:lnTo>
                <a:close/>
              </a:path>
              <a:path w="544829" h="582930">
                <a:moveTo>
                  <a:pt x="471551" y="552221"/>
                </a:moveTo>
                <a:lnTo>
                  <a:pt x="435597" y="558584"/>
                </a:lnTo>
                <a:lnTo>
                  <a:pt x="439801" y="582345"/>
                </a:lnTo>
                <a:lnTo>
                  <a:pt x="451040" y="580351"/>
                </a:lnTo>
                <a:lnTo>
                  <a:pt x="471551" y="552221"/>
                </a:lnTo>
                <a:close/>
              </a:path>
              <a:path w="544829" h="582930">
                <a:moveTo>
                  <a:pt x="498716" y="509676"/>
                </a:moveTo>
                <a:lnTo>
                  <a:pt x="497090" y="500456"/>
                </a:lnTo>
                <a:lnTo>
                  <a:pt x="473329" y="504659"/>
                </a:lnTo>
                <a:lnTo>
                  <a:pt x="479564" y="539940"/>
                </a:lnTo>
                <a:lnTo>
                  <a:pt x="496519" y="513422"/>
                </a:lnTo>
                <a:lnTo>
                  <a:pt x="498716" y="509676"/>
                </a:lnTo>
                <a:close/>
              </a:path>
              <a:path w="544829" h="582930">
                <a:moveTo>
                  <a:pt x="538378" y="120180"/>
                </a:moveTo>
                <a:lnTo>
                  <a:pt x="538302" y="118910"/>
                </a:lnTo>
                <a:lnTo>
                  <a:pt x="511238" y="118910"/>
                </a:lnTo>
                <a:lnTo>
                  <a:pt x="511238" y="120180"/>
                </a:lnTo>
                <a:lnTo>
                  <a:pt x="484174" y="120180"/>
                </a:lnTo>
                <a:lnTo>
                  <a:pt x="484174" y="118910"/>
                </a:lnTo>
                <a:lnTo>
                  <a:pt x="484022" y="118910"/>
                </a:lnTo>
                <a:lnTo>
                  <a:pt x="484022" y="65570"/>
                </a:lnTo>
                <a:lnTo>
                  <a:pt x="455955" y="65570"/>
                </a:lnTo>
                <a:lnTo>
                  <a:pt x="455955" y="118910"/>
                </a:lnTo>
                <a:lnTo>
                  <a:pt x="456120" y="118910"/>
                </a:lnTo>
                <a:lnTo>
                  <a:pt x="456120" y="120180"/>
                </a:lnTo>
                <a:lnTo>
                  <a:pt x="402056" y="120180"/>
                </a:lnTo>
                <a:lnTo>
                  <a:pt x="402056" y="146850"/>
                </a:lnTo>
                <a:lnTo>
                  <a:pt x="402132" y="148120"/>
                </a:lnTo>
                <a:lnTo>
                  <a:pt x="456412" y="148120"/>
                </a:lnTo>
                <a:lnTo>
                  <a:pt x="456412" y="201460"/>
                </a:lnTo>
                <a:lnTo>
                  <a:pt x="484479" y="201460"/>
                </a:lnTo>
                <a:lnTo>
                  <a:pt x="484479" y="148120"/>
                </a:lnTo>
                <a:lnTo>
                  <a:pt x="533742" y="148120"/>
                </a:lnTo>
                <a:lnTo>
                  <a:pt x="533742" y="146850"/>
                </a:lnTo>
                <a:lnTo>
                  <a:pt x="538378" y="146850"/>
                </a:lnTo>
                <a:lnTo>
                  <a:pt x="538378" y="120180"/>
                </a:lnTo>
                <a:close/>
              </a:path>
              <a:path w="544829" h="582930">
                <a:moveTo>
                  <a:pt x="544601" y="328764"/>
                </a:moveTo>
                <a:lnTo>
                  <a:pt x="544525" y="327494"/>
                </a:lnTo>
                <a:lnTo>
                  <a:pt x="517461" y="327494"/>
                </a:lnTo>
                <a:lnTo>
                  <a:pt x="517461" y="328764"/>
                </a:lnTo>
                <a:lnTo>
                  <a:pt x="490397" y="328764"/>
                </a:lnTo>
                <a:lnTo>
                  <a:pt x="490397" y="327494"/>
                </a:lnTo>
                <a:lnTo>
                  <a:pt x="490245" y="327494"/>
                </a:lnTo>
                <a:lnTo>
                  <a:pt x="490245" y="274154"/>
                </a:lnTo>
                <a:lnTo>
                  <a:pt x="462191" y="274154"/>
                </a:lnTo>
                <a:lnTo>
                  <a:pt x="462191" y="327494"/>
                </a:lnTo>
                <a:lnTo>
                  <a:pt x="462343" y="327494"/>
                </a:lnTo>
                <a:lnTo>
                  <a:pt x="462343" y="328764"/>
                </a:lnTo>
                <a:lnTo>
                  <a:pt x="408292" y="328764"/>
                </a:lnTo>
                <a:lnTo>
                  <a:pt x="408292" y="355434"/>
                </a:lnTo>
                <a:lnTo>
                  <a:pt x="408368" y="356704"/>
                </a:lnTo>
                <a:lnTo>
                  <a:pt x="462635" y="356704"/>
                </a:lnTo>
                <a:lnTo>
                  <a:pt x="462635" y="410044"/>
                </a:lnTo>
                <a:lnTo>
                  <a:pt x="490702" y="410044"/>
                </a:lnTo>
                <a:lnTo>
                  <a:pt x="490702" y="356704"/>
                </a:lnTo>
                <a:lnTo>
                  <a:pt x="539965" y="356704"/>
                </a:lnTo>
                <a:lnTo>
                  <a:pt x="539965" y="355434"/>
                </a:lnTo>
                <a:lnTo>
                  <a:pt x="544601" y="355434"/>
                </a:lnTo>
                <a:lnTo>
                  <a:pt x="544601" y="328764"/>
                </a:lnTo>
                <a:close/>
              </a:path>
            </a:pathLst>
          </a:custGeom>
          <a:solidFill>
            <a:srgbClr val="121C47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38" name="bg object 38"/>
          <p:cNvPicPr/>
          <p:nvPr/>
        </p:nvPicPr>
        <p:blipFill>
          <a:blip r:embed="rId14" cstate="print"/>
          <a:stretch>
            <a:fillRect/>
          </a:stretch>
        </p:blipFill>
        <p:spPr>
          <a:xfrm>
            <a:off x="20525743" y="268067"/>
            <a:ext cx="300073" cy="224458"/>
          </a:xfrm>
          <a:prstGeom prst="rect">
            <a:avLst/>
          </a:prstGeom>
        </p:spPr>
      </p:pic>
      <p:sp>
        <p:nvSpPr>
          <p:cNvPr id="39" name="bg object 39"/>
          <p:cNvSpPr/>
          <p:nvPr/>
        </p:nvSpPr>
        <p:spPr>
          <a:xfrm>
            <a:off x="20593240" y="94"/>
            <a:ext cx="71681" cy="100099"/>
          </a:xfrm>
          <a:custGeom>
            <a:avLst/>
            <a:gdLst/>
            <a:ahLst/>
            <a:cxnLst/>
            <a:rect l="l" t="t" r="r" b="b"/>
            <a:pathLst>
              <a:path w="28575" h="53340">
                <a:moveTo>
                  <a:pt x="28067" y="0"/>
                </a:moveTo>
                <a:lnTo>
                  <a:pt x="0" y="0"/>
                </a:lnTo>
                <a:lnTo>
                  <a:pt x="285" y="52965"/>
                </a:lnTo>
                <a:lnTo>
                  <a:pt x="28352" y="52812"/>
                </a:lnTo>
                <a:lnTo>
                  <a:pt x="28067" y="0"/>
                </a:lnTo>
                <a:close/>
              </a:path>
            </a:pathLst>
          </a:custGeom>
          <a:solidFill>
            <a:srgbClr val="121C47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40" name="bg object 40"/>
          <p:cNvPicPr/>
          <p:nvPr/>
        </p:nvPicPr>
        <p:blipFill>
          <a:blip r:embed="rId15" cstate="print"/>
          <a:stretch>
            <a:fillRect/>
          </a:stretch>
        </p:blipFill>
        <p:spPr>
          <a:xfrm>
            <a:off x="20904569" y="93"/>
            <a:ext cx="300073" cy="212709"/>
          </a:xfrm>
          <a:prstGeom prst="rect">
            <a:avLst/>
          </a:prstGeom>
        </p:spPr>
      </p:pic>
      <p:sp>
        <p:nvSpPr>
          <p:cNvPr id="41" name="bg object 41"/>
          <p:cNvSpPr/>
          <p:nvPr/>
        </p:nvSpPr>
        <p:spPr>
          <a:xfrm>
            <a:off x="21352091" y="133293"/>
            <a:ext cx="245309" cy="121546"/>
          </a:xfrm>
          <a:custGeom>
            <a:avLst/>
            <a:gdLst/>
            <a:ahLst/>
            <a:cxnLst/>
            <a:rect l="l" t="t" r="r" b="b"/>
            <a:pathLst>
              <a:path w="97790" h="64769">
                <a:moveTo>
                  <a:pt x="41084" y="0"/>
                </a:moveTo>
                <a:lnTo>
                  <a:pt x="21628" y="8242"/>
                </a:lnTo>
                <a:lnTo>
                  <a:pt x="37528" y="45770"/>
                </a:lnTo>
                <a:lnTo>
                  <a:pt x="0" y="61671"/>
                </a:lnTo>
                <a:lnTo>
                  <a:pt x="1139" y="64361"/>
                </a:lnTo>
                <a:lnTo>
                  <a:pt x="11183" y="63571"/>
                </a:lnTo>
                <a:lnTo>
                  <a:pt x="22518" y="61804"/>
                </a:lnTo>
                <a:lnTo>
                  <a:pt x="61682" y="49027"/>
                </a:lnTo>
                <a:lnTo>
                  <a:pt x="83364" y="37528"/>
                </a:lnTo>
                <a:lnTo>
                  <a:pt x="56984" y="37528"/>
                </a:lnTo>
                <a:lnTo>
                  <a:pt x="41084" y="0"/>
                </a:lnTo>
                <a:close/>
              </a:path>
              <a:path w="97790" h="64769">
                <a:moveTo>
                  <a:pt x="94513" y="21628"/>
                </a:moveTo>
                <a:lnTo>
                  <a:pt x="56984" y="37528"/>
                </a:lnTo>
                <a:lnTo>
                  <a:pt x="83364" y="37528"/>
                </a:lnTo>
                <a:lnTo>
                  <a:pt x="92200" y="32208"/>
                </a:lnTo>
                <a:lnTo>
                  <a:pt x="97439" y="28535"/>
                </a:lnTo>
                <a:lnTo>
                  <a:pt x="94513" y="21628"/>
                </a:lnTo>
                <a:close/>
              </a:path>
            </a:pathLst>
          </a:custGeom>
          <a:solidFill>
            <a:srgbClr val="121C47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42" name="bg object 42"/>
          <p:cNvPicPr/>
          <p:nvPr/>
        </p:nvPicPr>
        <p:blipFill>
          <a:blip r:embed="rId16" cstate="print"/>
          <a:stretch>
            <a:fillRect/>
          </a:stretch>
        </p:blipFill>
        <p:spPr>
          <a:xfrm>
            <a:off x="19069850" y="94"/>
            <a:ext cx="2776553" cy="1394801"/>
          </a:xfrm>
          <a:prstGeom prst="rect">
            <a:avLst/>
          </a:prstGeom>
        </p:spPr>
      </p:pic>
      <p:sp>
        <p:nvSpPr>
          <p:cNvPr id="43" name="bg object 43"/>
          <p:cNvSpPr/>
          <p:nvPr/>
        </p:nvSpPr>
        <p:spPr>
          <a:xfrm>
            <a:off x="21477929" y="33171"/>
            <a:ext cx="187964" cy="288379"/>
          </a:xfrm>
          <a:custGeom>
            <a:avLst/>
            <a:gdLst/>
            <a:ahLst/>
            <a:cxnLst/>
            <a:rect l="l" t="t" r="r" b="b"/>
            <a:pathLst>
              <a:path w="74929" h="153670">
                <a:moveTo>
                  <a:pt x="65024" y="48666"/>
                </a:moveTo>
                <a:lnTo>
                  <a:pt x="64147" y="47853"/>
                </a:lnTo>
                <a:lnTo>
                  <a:pt x="63271" y="47040"/>
                </a:lnTo>
                <a:lnTo>
                  <a:pt x="61849" y="47040"/>
                </a:lnTo>
                <a:lnTo>
                  <a:pt x="60159" y="48729"/>
                </a:lnTo>
                <a:lnTo>
                  <a:pt x="60159" y="50152"/>
                </a:lnTo>
                <a:lnTo>
                  <a:pt x="61925" y="51904"/>
                </a:lnTo>
                <a:lnTo>
                  <a:pt x="63271" y="51904"/>
                </a:lnTo>
                <a:lnTo>
                  <a:pt x="65024" y="50152"/>
                </a:lnTo>
                <a:lnTo>
                  <a:pt x="65024" y="48666"/>
                </a:lnTo>
                <a:close/>
              </a:path>
              <a:path w="74929" h="153670">
                <a:moveTo>
                  <a:pt x="74345" y="85090"/>
                </a:moveTo>
                <a:lnTo>
                  <a:pt x="68199" y="55880"/>
                </a:lnTo>
                <a:lnTo>
                  <a:pt x="65760" y="55880"/>
                </a:lnTo>
                <a:lnTo>
                  <a:pt x="64477" y="57150"/>
                </a:lnTo>
                <a:lnTo>
                  <a:pt x="64084" y="58420"/>
                </a:lnTo>
                <a:lnTo>
                  <a:pt x="64681" y="59690"/>
                </a:lnTo>
                <a:lnTo>
                  <a:pt x="67246" y="66040"/>
                </a:lnTo>
                <a:lnTo>
                  <a:pt x="68935" y="72390"/>
                </a:lnTo>
                <a:lnTo>
                  <a:pt x="69545" y="78740"/>
                </a:lnTo>
                <a:lnTo>
                  <a:pt x="69621" y="81280"/>
                </a:lnTo>
                <a:lnTo>
                  <a:pt x="63068" y="76200"/>
                </a:lnTo>
                <a:lnTo>
                  <a:pt x="40716" y="36830"/>
                </a:lnTo>
                <a:lnTo>
                  <a:pt x="39636" y="27940"/>
                </a:lnTo>
                <a:lnTo>
                  <a:pt x="41325" y="30480"/>
                </a:lnTo>
                <a:lnTo>
                  <a:pt x="42938" y="30480"/>
                </a:lnTo>
                <a:lnTo>
                  <a:pt x="44500" y="31750"/>
                </a:lnTo>
                <a:lnTo>
                  <a:pt x="48069" y="35560"/>
                </a:lnTo>
                <a:lnTo>
                  <a:pt x="51320" y="38100"/>
                </a:lnTo>
                <a:lnTo>
                  <a:pt x="54292" y="41910"/>
                </a:lnTo>
                <a:lnTo>
                  <a:pt x="55372" y="43180"/>
                </a:lnTo>
                <a:lnTo>
                  <a:pt x="55968" y="44450"/>
                </a:lnTo>
                <a:lnTo>
                  <a:pt x="56921" y="45720"/>
                </a:lnTo>
                <a:lnTo>
                  <a:pt x="58204" y="45720"/>
                </a:lnTo>
                <a:lnTo>
                  <a:pt x="59283" y="44450"/>
                </a:lnTo>
                <a:lnTo>
                  <a:pt x="60299" y="44450"/>
                </a:lnTo>
                <a:lnTo>
                  <a:pt x="60426" y="41910"/>
                </a:lnTo>
                <a:lnTo>
                  <a:pt x="59486" y="41910"/>
                </a:lnTo>
                <a:lnTo>
                  <a:pt x="56781" y="38100"/>
                </a:lnTo>
                <a:lnTo>
                  <a:pt x="54089" y="35560"/>
                </a:lnTo>
                <a:lnTo>
                  <a:pt x="47866" y="29210"/>
                </a:lnTo>
                <a:lnTo>
                  <a:pt x="46012" y="27940"/>
                </a:lnTo>
                <a:lnTo>
                  <a:pt x="44157" y="26670"/>
                </a:lnTo>
                <a:lnTo>
                  <a:pt x="39497" y="22860"/>
                </a:lnTo>
                <a:lnTo>
                  <a:pt x="39370" y="22860"/>
                </a:lnTo>
                <a:lnTo>
                  <a:pt x="39370" y="1270"/>
                </a:lnTo>
                <a:lnTo>
                  <a:pt x="38823" y="1270"/>
                </a:lnTo>
                <a:lnTo>
                  <a:pt x="37744" y="0"/>
                </a:lnTo>
                <a:lnTo>
                  <a:pt x="35991" y="0"/>
                </a:lnTo>
                <a:lnTo>
                  <a:pt x="34912" y="1270"/>
                </a:lnTo>
                <a:lnTo>
                  <a:pt x="34912" y="22860"/>
                </a:lnTo>
                <a:lnTo>
                  <a:pt x="34709" y="22860"/>
                </a:lnTo>
                <a:lnTo>
                  <a:pt x="34709" y="29210"/>
                </a:lnTo>
                <a:lnTo>
                  <a:pt x="33350" y="38100"/>
                </a:lnTo>
                <a:lnTo>
                  <a:pt x="11544" y="76200"/>
                </a:lnTo>
                <a:lnTo>
                  <a:pt x="4584" y="81280"/>
                </a:lnTo>
                <a:lnTo>
                  <a:pt x="5600" y="72390"/>
                </a:lnTo>
                <a:lnTo>
                  <a:pt x="22796" y="39370"/>
                </a:lnTo>
                <a:lnTo>
                  <a:pt x="28409" y="33020"/>
                </a:lnTo>
                <a:lnTo>
                  <a:pt x="34709" y="29210"/>
                </a:lnTo>
                <a:lnTo>
                  <a:pt x="34709" y="22860"/>
                </a:lnTo>
                <a:lnTo>
                  <a:pt x="27813" y="27940"/>
                </a:lnTo>
                <a:lnTo>
                  <a:pt x="22352" y="31750"/>
                </a:lnTo>
                <a:lnTo>
                  <a:pt x="17614" y="38100"/>
                </a:lnTo>
                <a:lnTo>
                  <a:pt x="12471" y="44450"/>
                </a:lnTo>
                <a:lnTo>
                  <a:pt x="8191" y="52070"/>
                </a:lnTo>
                <a:lnTo>
                  <a:pt x="0" y="86360"/>
                </a:lnTo>
                <a:lnTo>
                  <a:pt x="1079" y="86360"/>
                </a:lnTo>
                <a:lnTo>
                  <a:pt x="2082" y="87630"/>
                </a:lnTo>
                <a:lnTo>
                  <a:pt x="3035" y="87630"/>
                </a:lnTo>
                <a:lnTo>
                  <a:pt x="3975" y="86360"/>
                </a:lnTo>
                <a:lnTo>
                  <a:pt x="10871" y="82550"/>
                </a:lnTo>
                <a:lnTo>
                  <a:pt x="34429" y="50800"/>
                </a:lnTo>
                <a:lnTo>
                  <a:pt x="34632" y="49530"/>
                </a:lnTo>
                <a:lnTo>
                  <a:pt x="34912" y="49530"/>
                </a:lnTo>
                <a:lnTo>
                  <a:pt x="34912" y="77470"/>
                </a:lnTo>
                <a:lnTo>
                  <a:pt x="34505" y="77635"/>
                </a:lnTo>
                <a:lnTo>
                  <a:pt x="34505" y="109220"/>
                </a:lnTo>
                <a:lnTo>
                  <a:pt x="34505" y="124460"/>
                </a:lnTo>
                <a:lnTo>
                  <a:pt x="34429" y="125730"/>
                </a:lnTo>
                <a:lnTo>
                  <a:pt x="34023" y="125730"/>
                </a:lnTo>
                <a:lnTo>
                  <a:pt x="32067" y="129540"/>
                </a:lnTo>
                <a:lnTo>
                  <a:pt x="29438" y="130810"/>
                </a:lnTo>
                <a:lnTo>
                  <a:pt x="24104" y="134620"/>
                </a:lnTo>
                <a:lnTo>
                  <a:pt x="19646" y="134620"/>
                </a:lnTo>
                <a:lnTo>
                  <a:pt x="19646" y="127000"/>
                </a:lnTo>
                <a:lnTo>
                  <a:pt x="24574" y="125730"/>
                </a:lnTo>
                <a:lnTo>
                  <a:pt x="26733" y="124460"/>
                </a:lnTo>
                <a:lnTo>
                  <a:pt x="28892" y="123190"/>
                </a:lnTo>
                <a:lnTo>
                  <a:pt x="32816" y="119380"/>
                </a:lnTo>
                <a:lnTo>
                  <a:pt x="33350" y="120650"/>
                </a:lnTo>
                <a:lnTo>
                  <a:pt x="33756" y="123190"/>
                </a:lnTo>
                <a:lnTo>
                  <a:pt x="34302" y="124460"/>
                </a:lnTo>
                <a:lnTo>
                  <a:pt x="34505" y="124460"/>
                </a:lnTo>
                <a:lnTo>
                  <a:pt x="34505" y="109220"/>
                </a:lnTo>
                <a:lnTo>
                  <a:pt x="34429" y="110490"/>
                </a:lnTo>
                <a:lnTo>
                  <a:pt x="34099" y="110490"/>
                </a:lnTo>
                <a:lnTo>
                  <a:pt x="30721" y="116840"/>
                </a:lnTo>
                <a:lnTo>
                  <a:pt x="25996" y="120650"/>
                </a:lnTo>
                <a:lnTo>
                  <a:pt x="19850" y="121920"/>
                </a:lnTo>
                <a:lnTo>
                  <a:pt x="17691" y="123190"/>
                </a:lnTo>
                <a:lnTo>
                  <a:pt x="15392" y="123190"/>
                </a:lnTo>
                <a:lnTo>
                  <a:pt x="13157" y="124460"/>
                </a:lnTo>
                <a:lnTo>
                  <a:pt x="13055" y="115570"/>
                </a:lnTo>
                <a:lnTo>
                  <a:pt x="12928" y="111760"/>
                </a:lnTo>
                <a:lnTo>
                  <a:pt x="12928" y="109220"/>
                </a:lnTo>
                <a:lnTo>
                  <a:pt x="13360" y="95250"/>
                </a:lnTo>
                <a:lnTo>
                  <a:pt x="17818" y="88900"/>
                </a:lnTo>
                <a:lnTo>
                  <a:pt x="25654" y="85090"/>
                </a:lnTo>
                <a:lnTo>
                  <a:pt x="27546" y="83820"/>
                </a:lnTo>
                <a:lnTo>
                  <a:pt x="29578" y="82550"/>
                </a:lnTo>
                <a:lnTo>
                  <a:pt x="31800" y="82550"/>
                </a:lnTo>
                <a:lnTo>
                  <a:pt x="31800" y="100330"/>
                </a:lnTo>
                <a:lnTo>
                  <a:pt x="32410" y="104140"/>
                </a:lnTo>
                <a:lnTo>
                  <a:pt x="34302" y="109220"/>
                </a:lnTo>
                <a:lnTo>
                  <a:pt x="34505" y="109220"/>
                </a:lnTo>
                <a:lnTo>
                  <a:pt x="34505" y="77635"/>
                </a:lnTo>
                <a:lnTo>
                  <a:pt x="32207" y="78740"/>
                </a:lnTo>
                <a:lnTo>
                  <a:pt x="29641" y="78740"/>
                </a:lnTo>
                <a:lnTo>
                  <a:pt x="27203" y="80010"/>
                </a:lnTo>
                <a:lnTo>
                  <a:pt x="19926" y="82550"/>
                </a:lnTo>
                <a:lnTo>
                  <a:pt x="14097" y="88900"/>
                </a:lnTo>
                <a:lnTo>
                  <a:pt x="10172" y="95250"/>
                </a:lnTo>
                <a:lnTo>
                  <a:pt x="8636" y="104140"/>
                </a:lnTo>
                <a:lnTo>
                  <a:pt x="8496" y="109220"/>
                </a:lnTo>
                <a:lnTo>
                  <a:pt x="8509" y="127000"/>
                </a:lnTo>
                <a:lnTo>
                  <a:pt x="9448" y="128270"/>
                </a:lnTo>
                <a:lnTo>
                  <a:pt x="15189" y="128270"/>
                </a:lnTo>
                <a:lnTo>
                  <a:pt x="15049" y="129540"/>
                </a:lnTo>
                <a:lnTo>
                  <a:pt x="14986" y="138430"/>
                </a:lnTo>
                <a:lnTo>
                  <a:pt x="15862" y="139700"/>
                </a:lnTo>
                <a:lnTo>
                  <a:pt x="21666" y="139700"/>
                </a:lnTo>
                <a:lnTo>
                  <a:pt x="25247" y="146050"/>
                </a:lnTo>
                <a:lnTo>
                  <a:pt x="29641" y="149860"/>
                </a:lnTo>
                <a:lnTo>
                  <a:pt x="35039" y="153670"/>
                </a:lnTo>
                <a:lnTo>
                  <a:pt x="39166" y="153670"/>
                </a:lnTo>
                <a:lnTo>
                  <a:pt x="44500" y="149860"/>
                </a:lnTo>
                <a:lnTo>
                  <a:pt x="48958" y="146050"/>
                </a:lnTo>
                <a:lnTo>
                  <a:pt x="52197" y="139700"/>
                </a:lnTo>
                <a:lnTo>
                  <a:pt x="58407" y="139700"/>
                </a:lnTo>
                <a:lnTo>
                  <a:pt x="59283" y="138430"/>
                </a:lnTo>
                <a:lnTo>
                  <a:pt x="59283" y="134620"/>
                </a:lnTo>
                <a:lnTo>
                  <a:pt x="59220" y="128270"/>
                </a:lnTo>
                <a:lnTo>
                  <a:pt x="65697" y="128270"/>
                </a:lnTo>
                <a:lnTo>
                  <a:pt x="65697" y="124460"/>
                </a:lnTo>
                <a:lnTo>
                  <a:pt x="65633" y="96520"/>
                </a:lnTo>
                <a:lnTo>
                  <a:pt x="62458" y="88900"/>
                </a:lnTo>
                <a:lnTo>
                  <a:pt x="61239" y="87934"/>
                </a:lnTo>
                <a:lnTo>
                  <a:pt x="61239" y="123190"/>
                </a:lnTo>
                <a:lnTo>
                  <a:pt x="61112" y="124460"/>
                </a:lnTo>
                <a:lnTo>
                  <a:pt x="60706" y="124460"/>
                </a:lnTo>
                <a:lnTo>
                  <a:pt x="54762" y="123456"/>
                </a:lnTo>
                <a:lnTo>
                  <a:pt x="54762" y="127000"/>
                </a:lnTo>
                <a:lnTo>
                  <a:pt x="54762" y="134620"/>
                </a:lnTo>
                <a:lnTo>
                  <a:pt x="48145" y="133438"/>
                </a:lnTo>
                <a:lnTo>
                  <a:pt x="48145" y="138430"/>
                </a:lnTo>
                <a:lnTo>
                  <a:pt x="47942" y="138430"/>
                </a:lnTo>
                <a:lnTo>
                  <a:pt x="45173" y="142240"/>
                </a:lnTo>
                <a:lnTo>
                  <a:pt x="41935" y="146050"/>
                </a:lnTo>
                <a:lnTo>
                  <a:pt x="38011" y="148590"/>
                </a:lnTo>
                <a:lnTo>
                  <a:pt x="37274" y="149860"/>
                </a:lnTo>
                <a:lnTo>
                  <a:pt x="36791" y="149860"/>
                </a:lnTo>
                <a:lnTo>
                  <a:pt x="36195" y="148590"/>
                </a:lnTo>
                <a:lnTo>
                  <a:pt x="33350" y="147320"/>
                </a:lnTo>
                <a:lnTo>
                  <a:pt x="30924" y="144780"/>
                </a:lnTo>
                <a:lnTo>
                  <a:pt x="27749" y="140970"/>
                </a:lnTo>
                <a:lnTo>
                  <a:pt x="26873" y="139700"/>
                </a:lnTo>
                <a:lnTo>
                  <a:pt x="25920" y="138430"/>
                </a:lnTo>
                <a:lnTo>
                  <a:pt x="30581" y="135890"/>
                </a:lnTo>
                <a:lnTo>
                  <a:pt x="32372" y="134620"/>
                </a:lnTo>
                <a:lnTo>
                  <a:pt x="34163" y="133350"/>
                </a:lnTo>
                <a:lnTo>
                  <a:pt x="37071" y="129540"/>
                </a:lnTo>
                <a:lnTo>
                  <a:pt x="40043" y="133350"/>
                </a:lnTo>
                <a:lnTo>
                  <a:pt x="43688" y="135890"/>
                </a:lnTo>
                <a:lnTo>
                  <a:pt x="48145" y="138430"/>
                </a:lnTo>
                <a:lnTo>
                  <a:pt x="48145" y="133438"/>
                </a:lnTo>
                <a:lnTo>
                  <a:pt x="47701" y="133350"/>
                </a:lnTo>
                <a:lnTo>
                  <a:pt x="43434" y="129540"/>
                </a:lnTo>
                <a:lnTo>
                  <a:pt x="42011" y="128270"/>
                </a:lnTo>
                <a:lnTo>
                  <a:pt x="38277" y="121920"/>
                </a:lnTo>
                <a:lnTo>
                  <a:pt x="37871" y="119380"/>
                </a:lnTo>
                <a:lnTo>
                  <a:pt x="37071" y="114300"/>
                </a:lnTo>
                <a:lnTo>
                  <a:pt x="37947" y="115570"/>
                </a:lnTo>
                <a:lnTo>
                  <a:pt x="38620" y="116840"/>
                </a:lnTo>
                <a:lnTo>
                  <a:pt x="39433" y="116840"/>
                </a:lnTo>
                <a:lnTo>
                  <a:pt x="43421" y="121920"/>
                </a:lnTo>
                <a:lnTo>
                  <a:pt x="48209" y="125730"/>
                </a:lnTo>
                <a:lnTo>
                  <a:pt x="54013" y="127000"/>
                </a:lnTo>
                <a:lnTo>
                  <a:pt x="54762" y="127000"/>
                </a:lnTo>
                <a:lnTo>
                  <a:pt x="54762" y="123456"/>
                </a:lnTo>
                <a:lnTo>
                  <a:pt x="53213" y="123190"/>
                </a:lnTo>
                <a:lnTo>
                  <a:pt x="47066" y="119380"/>
                </a:lnTo>
                <a:lnTo>
                  <a:pt x="36258" y="95250"/>
                </a:lnTo>
                <a:lnTo>
                  <a:pt x="36322" y="82550"/>
                </a:lnTo>
                <a:lnTo>
                  <a:pt x="41389" y="82550"/>
                </a:lnTo>
                <a:lnTo>
                  <a:pt x="48895" y="85090"/>
                </a:lnTo>
                <a:lnTo>
                  <a:pt x="61239" y="123190"/>
                </a:lnTo>
                <a:lnTo>
                  <a:pt x="61239" y="87934"/>
                </a:lnTo>
                <a:lnTo>
                  <a:pt x="56108" y="83820"/>
                </a:lnTo>
                <a:lnTo>
                  <a:pt x="54686" y="82550"/>
                </a:lnTo>
                <a:lnTo>
                  <a:pt x="51854" y="80010"/>
                </a:lnTo>
                <a:lnTo>
                  <a:pt x="46863" y="78740"/>
                </a:lnTo>
                <a:lnTo>
                  <a:pt x="41325" y="78740"/>
                </a:lnTo>
                <a:lnTo>
                  <a:pt x="40716" y="77470"/>
                </a:lnTo>
                <a:lnTo>
                  <a:pt x="39370" y="77470"/>
                </a:lnTo>
                <a:lnTo>
                  <a:pt x="39370" y="50800"/>
                </a:lnTo>
                <a:lnTo>
                  <a:pt x="39497" y="49530"/>
                </a:lnTo>
                <a:lnTo>
                  <a:pt x="40576" y="52070"/>
                </a:lnTo>
                <a:lnTo>
                  <a:pt x="41592" y="54610"/>
                </a:lnTo>
                <a:lnTo>
                  <a:pt x="42735" y="57150"/>
                </a:lnTo>
                <a:lnTo>
                  <a:pt x="46101" y="62230"/>
                </a:lnTo>
                <a:lnTo>
                  <a:pt x="49987" y="68580"/>
                </a:lnTo>
                <a:lnTo>
                  <a:pt x="54406" y="73660"/>
                </a:lnTo>
                <a:lnTo>
                  <a:pt x="59347" y="78740"/>
                </a:lnTo>
                <a:lnTo>
                  <a:pt x="62865" y="81280"/>
                </a:lnTo>
                <a:lnTo>
                  <a:pt x="66852" y="83820"/>
                </a:lnTo>
                <a:lnTo>
                  <a:pt x="70700" y="86360"/>
                </a:lnTo>
                <a:lnTo>
                  <a:pt x="71437" y="87630"/>
                </a:lnTo>
                <a:lnTo>
                  <a:pt x="72313" y="87630"/>
                </a:lnTo>
                <a:lnTo>
                  <a:pt x="74002" y="86360"/>
                </a:lnTo>
                <a:lnTo>
                  <a:pt x="74345" y="85090"/>
                </a:lnTo>
                <a:close/>
              </a:path>
            </a:pathLst>
          </a:custGeom>
          <a:solidFill>
            <a:srgbClr val="EE2E7B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44" name="bg object 44"/>
          <p:cNvPicPr/>
          <p:nvPr/>
        </p:nvPicPr>
        <p:blipFill>
          <a:blip r:embed="rId17" cstate="print"/>
          <a:stretch>
            <a:fillRect/>
          </a:stretch>
        </p:blipFill>
        <p:spPr>
          <a:xfrm>
            <a:off x="21628876" y="121809"/>
            <a:ext cx="12169" cy="8745"/>
          </a:xfrm>
          <a:prstGeom prst="rect">
            <a:avLst/>
          </a:prstGeom>
        </p:spPr>
      </p:pic>
      <p:pic>
        <p:nvPicPr>
          <p:cNvPr id="45" name="bg object 45"/>
          <p:cNvPicPr/>
          <p:nvPr/>
        </p:nvPicPr>
        <p:blipFill>
          <a:blip r:embed="rId18" cstate="print"/>
          <a:stretch>
            <a:fillRect/>
          </a:stretch>
        </p:blipFill>
        <p:spPr>
          <a:xfrm>
            <a:off x="21867205" y="22925"/>
            <a:ext cx="20675" cy="14371"/>
          </a:xfrm>
          <a:prstGeom prst="rect">
            <a:avLst/>
          </a:prstGeom>
        </p:spPr>
      </p:pic>
      <p:sp>
        <p:nvSpPr>
          <p:cNvPr id="46" name="bg object 46"/>
          <p:cNvSpPr/>
          <p:nvPr/>
        </p:nvSpPr>
        <p:spPr>
          <a:xfrm>
            <a:off x="21652993" y="664"/>
            <a:ext cx="309024" cy="357495"/>
          </a:xfrm>
          <a:custGeom>
            <a:avLst/>
            <a:gdLst/>
            <a:ahLst/>
            <a:cxnLst/>
            <a:rect l="l" t="t" r="r" b="b"/>
            <a:pathLst>
              <a:path w="123190" h="190500">
                <a:moveTo>
                  <a:pt x="83629" y="7620"/>
                </a:moveTo>
                <a:lnTo>
                  <a:pt x="83426" y="5080"/>
                </a:lnTo>
                <a:lnTo>
                  <a:pt x="77254" y="0"/>
                </a:lnTo>
                <a:lnTo>
                  <a:pt x="65227" y="0"/>
                </a:lnTo>
                <a:lnTo>
                  <a:pt x="67424" y="1270"/>
                </a:lnTo>
                <a:lnTo>
                  <a:pt x="74587" y="7620"/>
                </a:lnTo>
                <a:lnTo>
                  <a:pt x="75666" y="7620"/>
                </a:lnTo>
                <a:lnTo>
                  <a:pt x="78841" y="10160"/>
                </a:lnTo>
                <a:lnTo>
                  <a:pt x="80924" y="10160"/>
                </a:lnTo>
                <a:lnTo>
                  <a:pt x="83629" y="7620"/>
                </a:lnTo>
                <a:close/>
              </a:path>
              <a:path w="123190" h="190500">
                <a:moveTo>
                  <a:pt x="93624" y="15748"/>
                </a:moveTo>
                <a:lnTo>
                  <a:pt x="93091" y="13322"/>
                </a:lnTo>
                <a:lnTo>
                  <a:pt x="91401" y="12369"/>
                </a:lnTo>
                <a:lnTo>
                  <a:pt x="89776" y="11353"/>
                </a:lnTo>
                <a:lnTo>
                  <a:pt x="87490" y="11963"/>
                </a:lnTo>
                <a:lnTo>
                  <a:pt x="86474" y="13512"/>
                </a:lnTo>
                <a:lnTo>
                  <a:pt x="85394" y="15278"/>
                </a:lnTo>
                <a:lnTo>
                  <a:pt x="85928" y="17500"/>
                </a:lnTo>
                <a:lnTo>
                  <a:pt x="87693" y="18516"/>
                </a:lnTo>
                <a:lnTo>
                  <a:pt x="89369" y="19532"/>
                </a:lnTo>
                <a:lnTo>
                  <a:pt x="91541" y="19050"/>
                </a:lnTo>
                <a:lnTo>
                  <a:pt x="92621" y="17360"/>
                </a:lnTo>
                <a:lnTo>
                  <a:pt x="93624" y="15748"/>
                </a:lnTo>
                <a:close/>
              </a:path>
              <a:path w="123190" h="190500">
                <a:moveTo>
                  <a:pt x="122859" y="138430"/>
                </a:moveTo>
                <a:lnTo>
                  <a:pt x="122123" y="134620"/>
                </a:lnTo>
                <a:lnTo>
                  <a:pt x="114287" y="101600"/>
                </a:lnTo>
                <a:lnTo>
                  <a:pt x="114160" y="101193"/>
                </a:lnTo>
                <a:lnTo>
                  <a:pt x="114160" y="133350"/>
                </a:lnTo>
                <a:lnTo>
                  <a:pt x="113474" y="133350"/>
                </a:lnTo>
                <a:lnTo>
                  <a:pt x="108216" y="134099"/>
                </a:lnTo>
                <a:lnTo>
                  <a:pt x="108216" y="153670"/>
                </a:lnTo>
                <a:lnTo>
                  <a:pt x="98755" y="152679"/>
                </a:lnTo>
                <a:lnTo>
                  <a:pt x="98755" y="161290"/>
                </a:lnTo>
                <a:lnTo>
                  <a:pt x="98628" y="161290"/>
                </a:lnTo>
                <a:lnTo>
                  <a:pt x="98628" y="162560"/>
                </a:lnTo>
                <a:lnTo>
                  <a:pt x="95783" y="170180"/>
                </a:lnTo>
                <a:lnTo>
                  <a:pt x="91871" y="176530"/>
                </a:lnTo>
                <a:lnTo>
                  <a:pt x="86601" y="181610"/>
                </a:lnTo>
                <a:lnTo>
                  <a:pt x="85661" y="182880"/>
                </a:lnTo>
                <a:lnTo>
                  <a:pt x="84848" y="182880"/>
                </a:lnTo>
                <a:lnTo>
                  <a:pt x="78562" y="180340"/>
                </a:lnTo>
                <a:lnTo>
                  <a:pt x="73774" y="177800"/>
                </a:lnTo>
                <a:lnTo>
                  <a:pt x="67360" y="172720"/>
                </a:lnTo>
                <a:lnTo>
                  <a:pt x="65532" y="171450"/>
                </a:lnTo>
                <a:lnTo>
                  <a:pt x="63436" y="168910"/>
                </a:lnTo>
                <a:lnTo>
                  <a:pt x="67945" y="166370"/>
                </a:lnTo>
                <a:lnTo>
                  <a:pt x="70192" y="165100"/>
                </a:lnTo>
                <a:lnTo>
                  <a:pt x="74790" y="158750"/>
                </a:lnTo>
                <a:lnTo>
                  <a:pt x="78092" y="151130"/>
                </a:lnTo>
                <a:lnTo>
                  <a:pt x="84175" y="156210"/>
                </a:lnTo>
                <a:lnTo>
                  <a:pt x="90995" y="160020"/>
                </a:lnTo>
                <a:lnTo>
                  <a:pt x="98755" y="161290"/>
                </a:lnTo>
                <a:lnTo>
                  <a:pt x="98755" y="152679"/>
                </a:lnTo>
                <a:lnTo>
                  <a:pt x="96177" y="152400"/>
                </a:lnTo>
                <a:lnTo>
                  <a:pt x="93497" y="151130"/>
                </a:lnTo>
                <a:lnTo>
                  <a:pt x="85445" y="147320"/>
                </a:lnTo>
                <a:lnTo>
                  <a:pt x="77190" y="138430"/>
                </a:lnTo>
                <a:lnTo>
                  <a:pt x="76669" y="137160"/>
                </a:lnTo>
                <a:lnTo>
                  <a:pt x="72555" y="127000"/>
                </a:lnTo>
                <a:lnTo>
                  <a:pt x="74383" y="129540"/>
                </a:lnTo>
                <a:lnTo>
                  <a:pt x="75793" y="130810"/>
                </a:lnTo>
                <a:lnTo>
                  <a:pt x="77355" y="130810"/>
                </a:lnTo>
                <a:lnTo>
                  <a:pt x="83502" y="135890"/>
                </a:lnTo>
                <a:lnTo>
                  <a:pt x="89992" y="138430"/>
                </a:lnTo>
                <a:lnTo>
                  <a:pt x="96850" y="140970"/>
                </a:lnTo>
                <a:lnTo>
                  <a:pt x="104559" y="140970"/>
                </a:lnTo>
                <a:lnTo>
                  <a:pt x="105371" y="142240"/>
                </a:lnTo>
                <a:lnTo>
                  <a:pt x="105511" y="142240"/>
                </a:lnTo>
                <a:lnTo>
                  <a:pt x="106451" y="146050"/>
                </a:lnTo>
                <a:lnTo>
                  <a:pt x="108216" y="153670"/>
                </a:lnTo>
                <a:lnTo>
                  <a:pt x="108216" y="134099"/>
                </a:lnTo>
                <a:lnTo>
                  <a:pt x="104546" y="134620"/>
                </a:lnTo>
                <a:lnTo>
                  <a:pt x="96100" y="132080"/>
                </a:lnTo>
                <a:lnTo>
                  <a:pt x="88112" y="129540"/>
                </a:lnTo>
                <a:lnTo>
                  <a:pt x="84353" y="127000"/>
                </a:lnTo>
                <a:lnTo>
                  <a:pt x="80594" y="124460"/>
                </a:lnTo>
                <a:lnTo>
                  <a:pt x="75704" y="120650"/>
                </a:lnTo>
                <a:lnTo>
                  <a:pt x="72351" y="116497"/>
                </a:lnTo>
                <a:lnTo>
                  <a:pt x="72351" y="146050"/>
                </a:lnTo>
                <a:lnTo>
                  <a:pt x="52362" y="166370"/>
                </a:lnTo>
                <a:lnTo>
                  <a:pt x="50469" y="158750"/>
                </a:lnTo>
                <a:lnTo>
                  <a:pt x="50241" y="157480"/>
                </a:lnTo>
                <a:lnTo>
                  <a:pt x="49530" y="153670"/>
                </a:lnTo>
                <a:lnTo>
                  <a:pt x="54394" y="151130"/>
                </a:lnTo>
                <a:lnTo>
                  <a:pt x="56819" y="149860"/>
                </a:lnTo>
                <a:lnTo>
                  <a:pt x="62763" y="144780"/>
                </a:lnTo>
                <a:lnTo>
                  <a:pt x="67627" y="137160"/>
                </a:lnTo>
                <a:lnTo>
                  <a:pt x="69049" y="139700"/>
                </a:lnTo>
                <a:lnTo>
                  <a:pt x="70256" y="142240"/>
                </a:lnTo>
                <a:lnTo>
                  <a:pt x="71678" y="143510"/>
                </a:lnTo>
                <a:lnTo>
                  <a:pt x="72288" y="144780"/>
                </a:lnTo>
                <a:lnTo>
                  <a:pt x="72351" y="146050"/>
                </a:lnTo>
                <a:lnTo>
                  <a:pt x="72351" y="116497"/>
                </a:lnTo>
                <a:lnTo>
                  <a:pt x="71615" y="115570"/>
                </a:lnTo>
                <a:lnTo>
                  <a:pt x="68376" y="110490"/>
                </a:lnTo>
                <a:lnTo>
                  <a:pt x="66814" y="106184"/>
                </a:lnTo>
                <a:lnTo>
                  <a:pt x="66814" y="121920"/>
                </a:lnTo>
                <a:lnTo>
                  <a:pt x="66484" y="123190"/>
                </a:lnTo>
                <a:lnTo>
                  <a:pt x="63474" y="129540"/>
                </a:lnTo>
                <a:lnTo>
                  <a:pt x="59423" y="135890"/>
                </a:lnTo>
                <a:lnTo>
                  <a:pt x="54305" y="142240"/>
                </a:lnTo>
                <a:lnTo>
                  <a:pt x="48107" y="146050"/>
                </a:lnTo>
                <a:lnTo>
                  <a:pt x="44932" y="148590"/>
                </a:lnTo>
                <a:lnTo>
                  <a:pt x="41427" y="149860"/>
                </a:lnTo>
                <a:lnTo>
                  <a:pt x="38049" y="151130"/>
                </a:lnTo>
                <a:lnTo>
                  <a:pt x="34226" y="135890"/>
                </a:lnTo>
                <a:lnTo>
                  <a:pt x="32423" y="128270"/>
                </a:lnTo>
                <a:lnTo>
                  <a:pt x="30822" y="120650"/>
                </a:lnTo>
                <a:lnTo>
                  <a:pt x="30111" y="110490"/>
                </a:lnTo>
                <a:lnTo>
                  <a:pt x="32067" y="100330"/>
                </a:lnTo>
                <a:lnTo>
                  <a:pt x="52641" y="80010"/>
                </a:lnTo>
                <a:lnTo>
                  <a:pt x="54190" y="86360"/>
                </a:lnTo>
                <a:lnTo>
                  <a:pt x="55816" y="92710"/>
                </a:lnTo>
                <a:lnTo>
                  <a:pt x="57289" y="99060"/>
                </a:lnTo>
                <a:lnTo>
                  <a:pt x="58978" y="106680"/>
                </a:lnTo>
                <a:lnTo>
                  <a:pt x="61620" y="114300"/>
                </a:lnTo>
                <a:lnTo>
                  <a:pt x="66078" y="119380"/>
                </a:lnTo>
                <a:lnTo>
                  <a:pt x="66751" y="120650"/>
                </a:lnTo>
                <a:lnTo>
                  <a:pt x="66814" y="121920"/>
                </a:lnTo>
                <a:lnTo>
                  <a:pt x="66814" y="106184"/>
                </a:lnTo>
                <a:lnTo>
                  <a:pt x="66078" y="104140"/>
                </a:lnTo>
                <a:lnTo>
                  <a:pt x="64350" y="97790"/>
                </a:lnTo>
                <a:lnTo>
                  <a:pt x="62788" y="91440"/>
                </a:lnTo>
                <a:lnTo>
                  <a:pt x="60337" y="80010"/>
                </a:lnTo>
                <a:lnTo>
                  <a:pt x="59791" y="77470"/>
                </a:lnTo>
                <a:lnTo>
                  <a:pt x="62496" y="76200"/>
                </a:lnTo>
                <a:lnTo>
                  <a:pt x="65125" y="76200"/>
                </a:lnTo>
                <a:lnTo>
                  <a:pt x="67830" y="74930"/>
                </a:lnTo>
                <a:lnTo>
                  <a:pt x="80429" y="76200"/>
                </a:lnTo>
                <a:lnTo>
                  <a:pt x="91884" y="81280"/>
                </a:lnTo>
                <a:lnTo>
                  <a:pt x="100965" y="88900"/>
                </a:lnTo>
                <a:lnTo>
                  <a:pt x="106451" y="100330"/>
                </a:lnTo>
                <a:lnTo>
                  <a:pt x="108534" y="107950"/>
                </a:lnTo>
                <a:lnTo>
                  <a:pt x="110464" y="116840"/>
                </a:lnTo>
                <a:lnTo>
                  <a:pt x="114160" y="133350"/>
                </a:lnTo>
                <a:lnTo>
                  <a:pt x="114160" y="101193"/>
                </a:lnTo>
                <a:lnTo>
                  <a:pt x="111150" y="91440"/>
                </a:lnTo>
                <a:lnTo>
                  <a:pt x="106324" y="83820"/>
                </a:lnTo>
                <a:lnTo>
                  <a:pt x="99822" y="77470"/>
                </a:lnTo>
                <a:lnTo>
                  <a:pt x="95745" y="74930"/>
                </a:lnTo>
                <a:lnTo>
                  <a:pt x="91668" y="72390"/>
                </a:lnTo>
                <a:lnTo>
                  <a:pt x="85534" y="69850"/>
                </a:lnTo>
                <a:lnTo>
                  <a:pt x="79197" y="68580"/>
                </a:lnTo>
                <a:lnTo>
                  <a:pt x="72669" y="67310"/>
                </a:lnTo>
                <a:lnTo>
                  <a:pt x="66001" y="68580"/>
                </a:lnTo>
                <a:lnTo>
                  <a:pt x="62699" y="68580"/>
                </a:lnTo>
                <a:lnTo>
                  <a:pt x="62623" y="67310"/>
                </a:lnTo>
                <a:lnTo>
                  <a:pt x="57708" y="46990"/>
                </a:lnTo>
                <a:lnTo>
                  <a:pt x="52844" y="25400"/>
                </a:lnTo>
                <a:lnTo>
                  <a:pt x="52705" y="24130"/>
                </a:lnTo>
                <a:lnTo>
                  <a:pt x="55270" y="26670"/>
                </a:lnTo>
                <a:lnTo>
                  <a:pt x="57772" y="30480"/>
                </a:lnTo>
                <a:lnTo>
                  <a:pt x="60464" y="34290"/>
                </a:lnTo>
                <a:lnTo>
                  <a:pt x="94780" y="62230"/>
                </a:lnTo>
                <a:lnTo>
                  <a:pt x="108750" y="68580"/>
                </a:lnTo>
                <a:lnTo>
                  <a:pt x="115773" y="71120"/>
                </a:lnTo>
                <a:lnTo>
                  <a:pt x="117259" y="72390"/>
                </a:lnTo>
                <a:lnTo>
                  <a:pt x="118681" y="72390"/>
                </a:lnTo>
                <a:lnTo>
                  <a:pt x="120980" y="69850"/>
                </a:lnTo>
                <a:lnTo>
                  <a:pt x="121246" y="68580"/>
                </a:lnTo>
                <a:lnTo>
                  <a:pt x="120840" y="67310"/>
                </a:lnTo>
                <a:lnTo>
                  <a:pt x="119418" y="62230"/>
                </a:lnTo>
                <a:lnTo>
                  <a:pt x="102273" y="25400"/>
                </a:lnTo>
                <a:lnTo>
                  <a:pt x="98552" y="22860"/>
                </a:lnTo>
                <a:lnTo>
                  <a:pt x="96799" y="24130"/>
                </a:lnTo>
                <a:lnTo>
                  <a:pt x="94970" y="25400"/>
                </a:lnTo>
                <a:lnTo>
                  <a:pt x="94780" y="27940"/>
                </a:lnTo>
                <a:lnTo>
                  <a:pt x="96329" y="30480"/>
                </a:lnTo>
                <a:lnTo>
                  <a:pt x="100888" y="36830"/>
                </a:lnTo>
                <a:lnTo>
                  <a:pt x="104914" y="44450"/>
                </a:lnTo>
                <a:lnTo>
                  <a:pt x="108394" y="52070"/>
                </a:lnTo>
                <a:lnTo>
                  <a:pt x="111315" y="59690"/>
                </a:lnTo>
                <a:lnTo>
                  <a:pt x="111518" y="60960"/>
                </a:lnTo>
                <a:lnTo>
                  <a:pt x="111658" y="60960"/>
                </a:lnTo>
                <a:lnTo>
                  <a:pt x="67208" y="30480"/>
                </a:lnTo>
                <a:lnTo>
                  <a:pt x="48869" y="0"/>
                </a:lnTo>
                <a:lnTo>
                  <a:pt x="38112" y="0"/>
                </a:lnTo>
                <a:lnTo>
                  <a:pt x="35090" y="38100"/>
                </a:lnTo>
                <a:lnTo>
                  <a:pt x="15252" y="78740"/>
                </a:lnTo>
                <a:lnTo>
                  <a:pt x="8674" y="86360"/>
                </a:lnTo>
                <a:lnTo>
                  <a:pt x="7378" y="73660"/>
                </a:lnTo>
                <a:lnTo>
                  <a:pt x="12192" y="35560"/>
                </a:lnTo>
                <a:lnTo>
                  <a:pt x="29184" y="2540"/>
                </a:lnTo>
                <a:lnTo>
                  <a:pt x="30683" y="0"/>
                </a:lnTo>
                <a:lnTo>
                  <a:pt x="21475" y="0"/>
                </a:lnTo>
                <a:lnTo>
                  <a:pt x="18021" y="5080"/>
                </a:lnTo>
                <a:lnTo>
                  <a:pt x="1155" y="52070"/>
                </a:lnTo>
                <a:lnTo>
                  <a:pt x="0" y="71120"/>
                </a:lnTo>
                <a:lnTo>
                  <a:pt x="101" y="74930"/>
                </a:lnTo>
                <a:lnTo>
                  <a:pt x="508" y="78740"/>
                </a:lnTo>
                <a:lnTo>
                  <a:pt x="838" y="83820"/>
                </a:lnTo>
                <a:lnTo>
                  <a:pt x="1524" y="88900"/>
                </a:lnTo>
                <a:lnTo>
                  <a:pt x="2463" y="92710"/>
                </a:lnTo>
                <a:lnTo>
                  <a:pt x="3136" y="95250"/>
                </a:lnTo>
                <a:lnTo>
                  <a:pt x="4559" y="96520"/>
                </a:lnTo>
                <a:lnTo>
                  <a:pt x="5295" y="96520"/>
                </a:lnTo>
                <a:lnTo>
                  <a:pt x="7188" y="97790"/>
                </a:lnTo>
                <a:lnTo>
                  <a:pt x="9753" y="95250"/>
                </a:lnTo>
                <a:lnTo>
                  <a:pt x="16497" y="87630"/>
                </a:lnTo>
                <a:lnTo>
                  <a:pt x="17716" y="86360"/>
                </a:lnTo>
                <a:lnTo>
                  <a:pt x="40360" y="45720"/>
                </a:lnTo>
                <a:lnTo>
                  <a:pt x="44805" y="26670"/>
                </a:lnTo>
                <a:lnTo>
                  <a:pt x="45072" y="26670"/>
                </a:lnTo>
                <a:lnTo>
                  <a:pt x="45212" y="25400"/>
                </a:lnTo>
                <a:lnTo>
                  <a:pt x="45542" y="26670"/>
                </a:lnTo>
                <a:lnTo>
                  <a:pt x="53035" y="58420"/>
                </a:lnTo>
                <a:lnTo>
                  <a:pt x="55473" y="69850"/>
                </a:lnTo>
                <a:lnTo>
                  <a:pt x="55613" y="69850"/>
                </a:lnTo>
                <a:lnTo>
                  <a:pt x="51625" y="72390"/>
                </a:lnTo>
                <a:lnTo>
                  <a:pt x="23025" y="107950"/>
                </a:lnTo>
                <a:lnTo>
                  <a:pt x="23469" y="120650"/>
                </a:lnTo>
                <a:lnTo>
                  <a:pt x="25323" y="129540"/>
                </a:lnTo>
                <a:lnTo>
                  <a:pt x="27292" y="138430"/>
                </a:lnTo>
                <a:lnTo>
                  <a:pt x="32042" y="158750"/>
                </a:lnTo>
                <a:lnTo>
                  <a:pt x="33731" y="160020"/>
                </a:lnTo>
                <a:lnTo>
                  <a:pt x="38519" y="158750"/>
                </a:lnTo>
                <a:lnTo>
                  <a:pt x="40347" y="158750"/>
                </a:lnTo>
                <a:lnTo>
                  <a:pt x="42773" y="157480"/>
                </a:lnTo>
                <a:lnTo>
                  <a:pt x="43116" y="158750"/>
                </a:lnTo>
                <a:lnTo>
                  <a:pt x="43319" y="161290"/>
                </a:lnTo>
                <a:lnTo>
                  <a:pt x="44335" y="166370"/>
                </a:lnTo>
                <a:lnTo>
                  <a:pt x="45681" y="171450"/>
                </a:lnTo>
                <a:lnTo>
                  <a:pt x="46418" y="173990"/>
                </a:lnTo>
                <a:lnTo>
                  <a:pt x="48044" y="175260"/>
                </a:lnTo>
                <a:lnTo>
                  <a:pt x="50952" y="175260"/>
                </a:lnTo>
                <a:lnTo>
                  <a:pt x="52438" y="173990"/>
                </a:lnTo>
                <a:lnTo>
                  <a:pt x="53987" y="173990"/>
                </a:lnTo>
                <a:lnTo>
                  <a:pt x="55410" y="172720"/>
                </a:lnTo>
                <a:lnTo>
                  <a:pt x="57226" y="172720"/>
                </a:lnTo>
                <a:lnTo>
                  <a:pt x="57975" y="173990"/>
                </a:lnTo>
                <a:lnTo>
                  <a:pt x="63614" y="179070"/>
                </a:lnTo>
                <a:lnTo>
                  <a:pt x="69786" y="184150"/>
                </a:lnTo>
                <a:lnTo>
                  <a:pt x="76466" y="186690"/>
                </a:lnTo>
                <a:lnTo>
                  <a:pt x="83629" y="190500"/>
                </a:lnTo>
                <a:lnTo>
                  <a:pt x="88150" y="190500"/>
                </a:lnTo>
                <a:lnTo>
                  <a:pt x="90119" y="189230"/>
                </a:lnTo>
                <a:lnTo>
                  <a:pt x="106248" y="161290"/>
                </a:lnTo>
                <a:lnTo>
                  <a:pt x="111048" y="161290"/>
                </a:lnTo>
                <a:lnTo>
                  <a:pt x="112534" y="160020"/>
                </a:lnTo>
                <a:lnTo>
                  <a:pt x="115709" y="160020"/>
                </a:lnTo>
                <a:lnTo>
                  <a:pt x="116725" y="158750"/>
                </a:lnTo>
                <a:lnTo>
                  <a:pt x="115595" y="153670"/>
                </a:lnTo>
                <a:lnTo>
                  <a:pt x="115036" y="151130"/>
                </a:lnTo>
                <a:lnTo>
                  <a:pt x="113957" y="146050"/>
                </a:lnTo>
                <a:lnTo>
                  <a:pt x="112801" y="140970"/>
                </a:lnTo>
                <a:lnTo>
                  <a:pt x="118541" y="140970"/>
                </a:lnTo>
                <a:lnTo>
                  <a:pt x="121856" y="139700"/>
                </a:lnTo>
                <a:lnTo>
                  <a:pt x="122859" y="138430"/>
                </a:lnTo>
                <a:close/>
              </a:path>
            </a:pathLst>
          </a:custGeom>
          <a:solidFill>
            <a:srgbClr val="EE2E7B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47" name="bg object 47"/>
          <p:cNvPicPr/>
          <p:nvPr/>
        </p:nvPicPr>
        <p:blipFill>
          <a:blip r:embed="rId17" cstate="print"/>
          <a:stretch>
            <a:fillRect/>
          </a:stretch>
        </p:blipFill>
        <p:spPr>
          <a:xfrm>
            <a:off x="21629415" y="121785"/>
            <a:ext cx="11085" cy="8340"/>
          </a:xfrm>
          <a:prstGeom prst="rect">
            <a:avLst/>
          </a:prstGeom>
        </p:spPr>
      </p:pic>
      <p:sp>
        <p:nvSpPr>
          <p:cNvPr id="48" name="bg object 48"/>
          <p:cNvSpPr/>
          <p:nvPr/>
        </p:nvSpPr>
        <p:spPr>
          <a:xfrm>
            <a:off x="22296779" y="92"/>
            <a:ext cx="512920" cy="61966"/>
          </a:xfrm>
          <a:custGeom>
            <a:avLst/>
            <a:gdLst/>
            <a:ahLst/>
            <a:cxnLst/>
            <a:rect l="l" t="t" r="r" b="b"/>
            <a:pathLst>
              <a:path w="204470" h="33020">
                <a:moveTo>
                  <a:pt x="78635" y="0"/>
                </a:moveTo>
                <a:lnTo>
                  <a:pt x="62963" y="0"/>
                </a:lnTo>
                <a:lnTo>
                  <a:pt x="67089" y="4690"/>
                </a:lnTo>
                <a:lnTo>
                  <a:pt x="83123" y="14286"/>
                </a:lnTo>
                <a:lnTo>
                  <a:pt x="94912" y="18772"/>
                </a:lnTo>
                <a:lnTo>
                  <a:pt x="134444" y="32917"/>
                </a:lnTo>
                <a:lnTo>
                  <a:pt x="136946" y="31634"/>
                </a:lnTo>
                <a:lnTo>
                  <a:pt x="139125" y="25081"/>
                </a:lnTo>
                <a:lnTo>
                  <a:pt x="139868" y="22249"/>
                </a:lnTo>
                <a:lnTo>
                  <a:pt x="140457" y="20230"/>
                </a:lnTo>
                <a:lnTo>
                  <a:pt x="130266" y="20230"/>
                </a:lnTo>
                <a:lnTo>
                  <a:pt x="98424" y="9135"/>
                </a:lnTo>
                <a:lnTo>
                  <a:pt x="88127" y="5231"/>
                </a:lnTo>
                <a:lnTo>
                  <a:pt x="78635" y="0"/>
                </a:lnTo>
                <a:close/>
              </a:path>
              <a:path w="204470" h="33020">
                <a:moveTo>
                  <a:pt x="168457" y="19074"/>
                </a:moveTo>
                <a:lnTo>
                  <a:pt x="140794" y="19074"/>
                </a:lnTo>
                <a:lnTo>
                  <a:pt x="143232" y="20154"/>
                </a:lnTo>
                <a:lnTo>
                  <a:pt x="145658" y="21309"/>
                </a:lnTo>
                <a:lnTo>
                  <a:pt x="148160" y="22249"/>
                </a:lnTo>
                <a:lnTo>
                  <a:pt x="152008" y="23735"/>
                </a:lnTo>
                <a:lnTo>
                  <a:pt x="155856" y="25081"/>
                </a:lnTo>
                <a:lnTo>
                  <a:pt x="163692" y="27723"/>
                </a:lnTo>
                <a:lnTo>
                  <a:pt x="166118" y="26504"/>
                </a:lnTo>
                <a:lnTo>
                  <a:pt x="168152" y="20154"/>
                </a:lnTo>
                <a:lnTo>
                  <a:pt x="168457" y="19074"/>
                </a:lnTo>
                <a:close/>
              </a:path>
              <a:path w="204470" h="33020">
                <a:moveTo>
                  <a:pt x="142074" y="0"/>
                </a:moveTo>
                <a:lnTo>
                  <a:pt x="131477" y="0"/>
                </a:lnTo>
                <a:lnTo>
                  <a:pt x="131625" y="1934"/>
                </a:lnTo>
                <a:lnTo>
                  <a:pt x="131740" y="9752"/>
                </a:lnTo>
                <a:lnTo>
                  <a:pt x="130799" y="14959"/>
                </a:lnTo>
                <a:lnTo>
                  <a:pt x="130266" y="20230"/>
                </a:lnTo>
                <a:lnTo>
                  <a:pt x="140457" y="20230"/>
                </a:lnTo>
                <a:lnTo>
                  <a:pt x="140794" y="19074"/>
                </a:lnTo>
                <a:lnTo>
                  <a:pt x="168457" y="19074"/>
                </a:lnTo>
                <a:lnTo>
                  <a:pt x="168683" y="18274"/>
                </a:lnTo>
                <a:lnTo>
                  <a:pt x="169090" y="16102"/>
                </a:lnTo>
                <a:lnTo>
                  <a:pt x="169323" y="14693"/>
                </a:lnTo>
                <a:lnTo>
                  <a:pt x="158828" y="14693"/>
                </a:lnTo>
                <a:lnTo>
                  <a:pt x="153151" y="12661"/>
                </a:lnTo>
                <a:lnTo>
                  <a:pt x="147690" y="10641"/>
                </a:lnTo>
                <a:lnTo>
                  <a:pt x="142013" y="8609"/>
                </a:lnTo>
                <a:lnTo>
                  <a:pt x="142074" y="0"/>
                </a:lnTo>
                <a:close/>
              </a:path>
              <a:path w="204470" h="33020">
                <a:moveTo>
                  <a:pt x="169968" y="0"/>
                </a:moveTo>
                <a:lnTo>
                  <a:pt x="159878" y="0"/>
                </a:lnTo>
                <a:lnTo>
                  <a:pt x="160157" y="2462"/>
                </a:lnTo>
                <a:lnTo>
                  <a:pt x="160279" y="7007"/>
                </a:lnTo>
                <a:lnTo>
                  <a:pt x="160174" y="9752"/>
                </a:lnTo>
                <a:lnTo>
                  <a:pt x="158828" y="14693"/>
                </a:lnTo>
                <a:lnTo>
                  <a:pt x="169323" y="14693"/>
                </a:lnTo>
                <a:lnTo>
                  <a:pt x="169356" y="14489"/>
                </a:lnTo>
                <a:lnTo>
                  <a:pt x="170106" y="13880"/>
                </a:lnTo>
                <a:lnTo>
                  <a:pt x="171655" y="13537"/>
                </a:lnTo>
                <a:lnTo>
                  <a:pt x="182208" y="10888"/>
                </a:lnTo>
                <a:lnTo>
                  <a:pt x="192204" y="7007"/>
                </a:lnTo>
                <a:lnTo>
                  <a:pt x="198666" y="3542"/>
                </a:lnTo>
                <a:lnTo>
                  <a:pt x="170309" y="3542"/>
                </a:lnTo>
                <a:lnTo>
                  <a:pt x="169968" y="0"/>
                </a:lnTo>
                <a:close/>
              </a:path>
              <a:path w="204470" h="33020">
                <a:moveTo>
                  <a:pt x="204446" y="0"/>
                </a:moveTo>
                <a:lnTo>
                  <a:pt x="182267" y="0"/>
                </a:lnTo>
                <a:lnTo>
                  <a:pt x="177599" y="1650"/>
                </a:lnTo>
                <a:lnTo>
                  <a:pt x="174093" y="2462"/>
                </a:lnTo>
                <a:lnTo>
                  <a:pt x="170309" y="3542"/>
                </a:lnTo>
                <a:lnTo>
                  <a:pt x="198666" y="3542"/>
                </a:lnTo>
                <a:lnTo>
                  <a:pt x="201666" y="1934"/>
                </a:lnTo>
                <a:lnTo>
                  <a:pt x="204446" y="0"/>
                </a:lnTo>
                <a:close/>
              </a:path>
              <a:path w="204470" h="33020">
                <a:moveTo>
                  <a:pt x="20357" y="0"/>
                </a:moveTo>
                <a:lnTo>
                  <a:pt x="0" y="0"/>
                </a:lnTo>
                <a:lnTo>
                  <a:pt x="8066" y="5135"/>
                </a:lnTo>
                <a:lnTo>
                  <a:pt x="38699" y="19341"/>
                </a:lnTo>
                <a:lnTo>
                  <a:pt x="43017" y="15696"/>
                </a:lnTo>
                <a:lnTo>
                  <a:pt x="42750" y="13334"/>
                </a:lnTo>
                <a:lnTo>
                  <a:pt x="42204" y="10908"/>
                </a:lnTo>
                <a:lnTo>
                  <a:pt x="40793" y="5104"/>
                </a:lnTo>
                <a:lnTo>
                  <a:pt x="30317" y="5104"/>
                </a:lnTo>
                <a:lnTo>
                  <a:pt x="20357" y="0"/>
                </a:lnTo>
                <a:close/>
              </a:path>
              <a:path w="204470" h="33020">
                <a:moveTo>
                  <a:pt x="39553" y="0"/>
                </a:moveTo>
                <a:lnTo>
                  <a:pt x="28776" y="0"/>
                </a:lnTo>
                <a:lnTo>
                  <a:pt x="30317" y="5104"/>
                </a:lnTo>
                <a:lnTo>
                  <a:pt x="40793" y="5104"/>
                </a:lnTo>
                <a:lnTo>
                  <a:pt x="39553" y="0"/>
                </a:lnTo>
                <a:close/>
              </a:path>
            </a:pathLst>
          </a:custGeom>
          <a:solidFill>
            <a:srgbClr val="EE2E7B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49" name="bg object 49"/>
          <p:cNvPicPr/>
          <p:nvPr/>
        </p:nvPicPr>
        <p:blipFill>
          <a:blip r:embed="rId18" cstate="print"/>
          <a:stretch>
            <a:fillRect/>
          </a:stretch>
        </p:blipFill>
        <p:spPr>
          <a:xfrm>
            <a:off x="21868513" y="22876"/>
            <a:ext cx="18094" cy="13583"/>
          </a:xfrm>
          <a:prstGeom prst="rect">
            <a:avLst/>
          </a:prstGeom>
        </p:spPr>
      </p:pic>
      <p:pic>
        <p:nvPicPr>
          <p:cNvPr id="50" name="bg object 50"/>
          <p:cNvPicPr/>
          <p:nvPr/>
        </p:nvPicPr>
        <p:blipFill>
          <a:blip r:embed="rId19" cstate="print"/>
          <a:stretch>
            <a:fillRect/>
          </a:stretch>
        </p:blipFill>
        <p:spPr>
          <a:xfrm>
            <a:off x="21807407" y="402"/>
            <a:ext cx="936255" cy="673954"/>
          </a:xfrm>
          <a:prstGeom prst="rect">
            <a:avLst/>
          </a:prstGeom>
        </p:spPr>
      </p:pic>
      <p:pic>
        <p:nvPicPr>
          <p:cNvPr id="51" name="bg object 51"/>
          <p:cNvPicPr/>
          <p:nvPr/>
        </p:nvPicPr>
        <p:blipFill>
          <a:blip r:embed="rId20" cstate="print"/>
          <a:stretch>
            <a:fillRect/>
          </a:stretch>
        </p:blipFill>
        <p:spPr>
          <a:xfrm>
            <a:off x="23742918" y="126391"/>
            <a:ext cx="1456801" cy="2177024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259999" y="1439990"/>
            <a:ext cx="22679978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1259999" y="8279939"/>
            <a:ext cx="22679978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8567992" y="33479758"/>
            <a:ext cx="8063992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1260000" y="33479758"/>
            <a:ext cx="5795994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11/6/24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18143983" y="33479758"/>
            <a:ext cx="5795994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857982">
        <a:defRPr>
          <a:latin typeface="+mn-lt"/>
          <a:ea typeface="+mn-ea"/>
          <a:cs typeface="+mn-cs"/>
        </a:defRPr>
      </a:lvl2pPr>
      <a:lvl3pPr marL="1715963">
        <a:defRPr>
          <a:latin typeface="+mn-lt"/>
          <a:ea typeface="+mn-ea"/>
          <a:cs typeface="+mn-cs"/>
        </a:defRPr>
      </a:lvl3pPr>
      <a:lvl4pPr marL="2573945">
        <a:defRPr>
          <a:latin typeface="+mn-lt"/>
          <a:ea typeface="+mn-ea"/>
          <a:cs typeface="+mn-cs"/>
        </a:defRPr>
      </a:lvl4pPr>
      <a:lvl5pPr marL="3431926">
        <a:defRPr>
          <a:latin typeface="+mn-lt"/>
          <a:ea typeface="+mn-ea"/>
          <a:cs typeface="+mn-cs"/>
        </a:defRPr>
      </a:lvl5pPr>
      <a:lvl6pPr marL="4289908">
        <a:defRPr>
          <a:latin typeface="+mn-lt"/>
          <a:ea typeface="+mn-ea"/>
          <a:cs typeface="+mn-cs"/>
        </a:defRPr>
      </a:lvl6pPr>
      <a:lvl7pPr marL="5147889">
        <a:defRPr>
          <a:latin typeface="+mn-lt"/>
          <a:ea typeface="+mn-ea"/>
          <a:cs typeface="+mn-cs"/>
        </a:defRPr>
      </a:lvl7pPr>
      <a:lvl8pPr marL="6005871">
        <a:defRPr>
          <a:latin typeface="+mn-lt"/>
          <a:ea typeface="+mn-ea"/>
          <a:cs typeface="+mn-cs"/>
        </a:defRPr>
      </a:lvl8pPr>
      <a:lvl9pPr marL="6863852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857982">
        <a:defRPr>
          <a:latin typeface="+mn-lt"/>
          <a:ea typeface="+mn-ea"/>
          <a:cs typeface="+mn-cs"/>
        </a:defRPr>
      </a:lvl2pPr>
      <a:lvl3pPr marL="1715963">
        <a:defRPr>
          <a:latin typeface="+mn-lt"/>
          <a:ea typeface="+mn-ea"/>
          <a:cs typeface="+mn-cs"/>
        </a:defRPr>
      </a:lvl3pPr>
      <a:lvl4pPr marL="2573945">
        <a:defRPr>
          <a:latin typeface="+mn-lt"/>
          <a:ea typeface="+mn-ea"/>
          <a:cs typeface="+mn-cs"/>
        </a:defRPr>
      </a:lvl4pPr>
      <a:lvl5pPr marL="3431926">
        <a:defRPr>
          <a:latin typeface="+mn-lt"/>
          <a:ea typeface="+mn-ea"/>
          <a:cs typeface="+mn-cs"/>
        </a:defRPr>
      </a:lvl5pPr>
      <a:lvl6pPr marL="4289908">
        <a:defRPr>
          <a:latin typeface="+mn-lt"/>
          <a:ea typeface="+mn-ea"/>
          <a:cs typeface="+mn-cs"/>
        </a:defRPr>
      </a:lvl6pPr>
      <a:lvl7pPr marL="5147889">
        <a:defRPr>
          <a:latin typeface="+mn-lt"/>
          <a:ea typeface="+mn-ea"/>
          <a:cs typeface="+mn-cs"/>
        </a:defRPr>
      </a:lvl7pPr>
      <a:lvl8pPr marL="6005871">
        <a:defRPr>
          <a:latin typeface="+mn-lt"/>
          <a:ea typeface="+mn-ea"/>
          <a:cs typeface="+mn-cs"/>
        </a:defRPr>
      </a:lvl8pPr>
      <a:lvl9pPr marL="6863852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object 2">
            <a:extLst>
              <a:ext uri="{FF2B5EF4-FFF2-40B4-BE49-F238E27FC236}">
                <a16:creationId xmlns:a16="http://schemas.microsoft.com/office/drawing/2014/main" id="{27241DE1-25F7-68CD-F32B-F9A499C0C185}"/>
              </a:ext>
            </a:extLst>
          </p:cNvPr>
          <p:cNvSpPr txBox="1"/>
          <p:nvPr/>
        </p:nvSpPr>
        <p:spPr>
          <a:xfrm>
            <a:off x="7989731" y="4705489"/>
            <a:ext cx="14026907" cy="416580"/>
          </a:xfrm>
          <a:prstGeom prst="rect">
            <a:avLst/>
          </a:prstGeom>
          <a:solidFill>
            <a:srgbClr val="111D47"/>
          </a:solidFill>
        </p:spPr>
        <p:txBody>
          <a:bodyPr vert="horz" wrap="square" lIns="0" tIns="138231" rIns="0" bIns="0" rtlCol="0">
            <a:spAutoFit/>
          </a:bodyPr>
          <a:lstStyle/>
          <a:p>
            <a:pPr marL="714985">
              <a:spcBef>
                <a:spcPts val="1088"/>
              </a:spcBef>
            </a:pPr>
            <a:endParaRPr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8FB6C2A-1BFA-11BC-3A87-5C16E9119D8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321"/>
            <a:ext cx="25199975" cy="5260663"/>
          </a:xfrm>
          <a:prstGeom prst="rect">
            <a:avLst/>
          </a:prstGeom>
        </p:spPr>
      </p:pic>
      <p:sp>
        <p:nvSpPr>
          <p:cNvPr id="5" name="object 2">
            <a:extLst>
              <a:ext uri="{FF2B5EF4-FFF2-40B4-BE49-F238E27FC236}">
                <a16:creationId xmlns:a16="http://schemas.microsoft.com/office/drawing/2014/main" id="{D65D43E8-063B-4887-7E02-51C5496CA3F0}"/>
              </a:ext>
            </a:extLst>
          </p:cNvPr>
          <p:cNvSpPr txBox="1"/>
          <p:nvPr/>
        </p:nvSpPr>
        <p:spPr>
          <a:xfrm>
            <a:off x="6479952" y="5198269"/>
            <a:ext cx="18769235" cy="486151"/>
          </a:xfrm>
          <a:prstGeom prst="rect">
            <a:avLst/>
          </a:prstGeom>
          <a:solidFill>
            <a:srgbClr val="111D47"/>
          </a:solidFill>
        </p:spPr>
        <p:txBody>
          <a:bodyPr vert="horz" wrap="square" lIns="0" tIns="138231" rIns="0" bIns="0" rtlCol="0">
            <a:spAutoFit/>
          </a:bodyPr>
          <a:lstStyle/>
          <a:p>
            <a:pPr marL="714985">
              <a:spcBef>
                <a:spcPts val="1088"/>
              </a:spcBef>
            </a:pPr>
            <a:r>
              <a:rPr sz="2252" b="1" dirty="0">
                <a:solidFill>
                  <a:srgbClr val="FFFFFF"/>
                </a:solidFill>
                <a:latin typeface="Exo"/>
                <a:cs typeface="Exo"/>
              </a:rPr>
              <a:t>Track</a:t>
            </a:r>
            <a:r>
              <a:rPr lang="en-US" sz="2252" b="1" dirty="0">
                <a:solidFill>
                  <a:srgbClr val="FFFFFF"/>
                </a:solidFill>
                <a:latin typeface="Exo"/>
                <a:cs typeface="Exo"/>
              </a:rPr>
              <a:t>2</a:t>
            </a:r>
            <a:r>
              <a:rPr sz="2252" b="1" spc="122" dirty="0">
                <a:solidFill>
                  <a:srgbClr val="FFFFFF"/>
                </a:solidFill>
                <a:latin typeface="Exo"/>
                <a:cs typeface="Exo"/>
              </a:rPr>
              <a:t> </a:t>
            </a:r>
            <a:r>
              <a:rPr sz="2252" b="1" dirty="0">
                <a:solidFill>
                  <a:srgbClr val="FFFFFF"/>
                </a:solidFill>
                <a:latin typeface="Exo"/>
                <a:cs typeface="Exo"/>
              </a:rPr>
              <a:t>"</a:t>
            </a:r>
            <a:r>
              <a:rPr lang="en-US" sz="2252" b="1" dirty="0">
                <a:solidFill>
                  <a:srgbClr val="FFFFFF"/>
                </a:solidFill>
                <a:latin typeface="Exo"/>
                <a:cs typeface="Exo"/>
              </a:rPr>
              <a:t>New Norms: True innovation, across borders, in the age of AI</a:t>
            </a:r>
            <a:r>
              <a:rPr sz="2252" b="1" spc="-19" dirty="0">
                <a:solidFill>
                  <a:srgbClr val="FFFFFF"/>
                </a:solidFill>
                <a:latin typeface="Exo"/>
                <a:cs typeface="Exo"/>
              </a:rPr>
              <a:t>"</a:t>
            </a:r>
            <a:endParaRPr sz="2252" dirty="0">
              <a:latin typeface="Exo"/>
              <a:cs typeface="Exo"/>
            </a:endParaRPr>
          </a:p>
        </p:txBody>
      </p:sp>
      <p:sp>
        <p:nvSpPr>
          <p:cNvPr id="6" name="object 40">
            <a:extLst>
              <a:ext uri="{FF2B5EF4-FFF2-40B4-BE49-F238E27FC236}">
                <a16:creationId xmlns:a16="http://schemas.microsoft.com/office/drawing/2014/main" id="{16792B1C-9ACD-5C93-6949-E6FE69C609AA}"/>
              </a:ext>
            </a:extLst>
          </p:cNvPr>
          <p:cNvSpPr txBox="1"/>
          <p:nvPr/>
        </p:nvSpPr>
        <p:spPr>
          <a:xfrm>
            <a:off x="7493053" y="495819"/>
            <a:ext cx="9489054" cy="1109872"/>
          </a:xfrm>
          <a:prstGeom prst="rect">
            <a:avLst/>
          </a:prstGeom>
        </p:spPr>
        <p:txBody>
          <a:bodyPr vert="horz" wrap="square" lIns="0" tIns="19066" rIns="0" bIns="0" rtlCol="0">
            <a:spAutoFit/>
          </a:bodyPr>
          <a:lstStyle/>
          <a:p>
            <a:pPr marL="42899" marR="1228582" indent="-20258">
              <a:lnSpc>
                <a:spcPct val="100699"/>
              </a:lnSpc>
              <a:spcBef>
                <a:spcPts val="150"/>
              </a:spcBef>
            </a:pPr>
            <a:r>
              <a:rPr sz="3566" dirty="0">
                <a:solidFill>
                  <a:srgbClr val="FFFFFF"/>
                </a:solidFill>
                <a:latin typeface="Calibri Light"/>
                <a:cs typeface="Calibri Light"/>
              </a:rPr>
              <a:t>Lorem</a:t>
            </a:r>
            <a:r>
              <a:rPr sz="3566" spc="-94" dirty="0">
                <a:solidFill>
                  <a:srgbClr val="FFFFFF"/>
                </a:solidFill>
                <a:latin typeface="Calibri Light"/>
                <a:cs typeface="Calibri Light"/>
              </a:rPr>
              <a:t> </a:t>
            </a:r>
            <a:r>
              <a:rPr sz="3566" dirty="0">
                <a:solidFill>
                  <a:srgbClr val="FFFFFF"/>
                </a:solidFill>
                <a:latin typeface="Calibri Light"/>
                <a:cs typeface="Calibri Light"/>
              </a:rPr>
              <a:t>ipsum</a:t>
            </a:r>
            <a:r>
              <a:rPr sz="3566" spc="-84" dirty="0">
                <a:solidFill>
                  <a:srgbClr val="FFFFFF"/>
                </a:solidFill>
                <a:latin typeface="Calibri Light"/>
                <a:cs typeface="Calibri Light"/>
              </a:rPr>
              <a:t> </a:t>
            </a:r>
            <a:r>
              <a:rPr sz="3566" dirty="0">
                <a:solidFill>
                  <a:srgbClr val="FFFFFF"/>
                </a:solidFill>
                <a:latin typeface="Calibri Light"/>
                <a:cs typeface="Calibri Light"/>
              </a:rPr>
              <a:t>dolor</a:t>
            </a:r>
            <a:r>
              <a:rPr sz="3566" spc="-75" dirty="0">
                <a:solidFill>
                  <a:srgbClr val="FFFFFF"/>
                </a:solidFill>
                <a:latin typeface="Calibri Light"/>
                <a:cs typeface="Calibri Light"/>
              </a:rPr>
              <a:t> </a:t>
            </a:r>
            <a:r>
              <a:rPr sz="3566" dirty="0">
                <a:solidFill>
                  <a:srgbClr val="FFFFFF"/>
                </a:solidFill>
                <a:latin typeface="Calibri Light"/>
                <a:cs typeface="Calibri Light"/>
              </a:rPr>
              <a:t>sit</a:t>
            </a:r>
            <a:r>
              <a:rPr sz="3566" spc="-75" dirty="0">
                <a:solidFill>
                  <a:srgbClr val="FFFFFF"/>
                </a:solidFill>
                <a:latin typeface="Calibri Light"/>
                <a:cs typeface="Calibri Light"/>
              </a:rPr>
              <a:t> </a:t>
            </a:r>
            <a:r>
              <a:rPr sz="3566" spc="-19" dirty="0">
                <a:solidFill>
                  <a:srgbClr val="FFFFFF"/>
                </a:solidFill>
                <a:latin typeface="Calibri Light"/>
                <a:cs typeface="Calibri Light"/>
              </a:rPr>
              <a:t>amet, consectetuer</a:t>
            </a:r>
            <a:r>
              <a:rPr sz="3566" spc="-103" dirty="0">
                <a:solidFill>
                  <a:srgbClr val="FFFFFF"/>
                </a:solidFill>
                <a:latin typeface="Calibri Light"/>
                <a:cs typeface="Calibri Light"/>
              </a:rPr>
              <a:t> </a:t>
            </a:r>
            <a:r>
              <a:rPr sz="3566" dirty="0">
                <a:solidFill>
                  <a:srgbClr val="FFFFFF"/>
                </a:solidFill>
                <a:latin typeface="Calibri Light"/>
                <a:cs typeface="Calibri Light"/>
              </a:rPr>
              <a:t>adipiscing</a:t>
            </a:r>
            <a:r>
              <a:rPr sz="3566" spc="-94" dirty="0">
                <a:solidFill>
                  <a:srgbClr val="FFFFFF"/>
                </a:solidFill>
                <a:latin typeface="Calibri Light"/>
                <a:cs typeface="Calibri Light"/>
              </a:rPr>
              <a:t> </a:t>
            </a:r>
            <a:r>
              <a:rPr sz="3566" dirty="0">
                <a:solidFill>
                  <a:srgbClr val="FFFFFF"/>
                </a:solidFill>
                <a:latin typeface="Calibri Light"/>
                <a:cs typeface="Calibri Light"/>
              </a:rPr>
              <a:t>elit,</a:t>
            </a:r>
            <a:r>
              <a:rPr sz="3566" spc="-94" dirty="0">
                <a:solidFill>
                  <a:srgbClr val="FFFFFF"/>
                </a:solidFill>
                <a:latin typeface="Calibri Light"/>
                <a:cs typeface="Calibri Light"/>
              </a:rPr>
              <a:t> </a:t>
            </a:r>
            <a:r>
              <a:rPr sz="3566" spc="-47" dirty="0">
                <a:solidFill>
                  <a:srgbClr val="FFFFFF"/>
                </a:solidFill>
                <a:latin typeface="Calibri Light"/>
                <a:cs typeface="Calibri Light"/>
              </a:rPr>
              <a:t>sed </a:t>
            </a:r>
            <a:r>
              <a:rPr sz="3566" dirty="0">
                <a:solidFill>
                  <a:srgbClr val="FFFFFF"/>
                </a:solidFill>
                <a:latin typeface="Calibri Light"/>
                <a:cs typeface="Calibri Light"/>
              </a:rPr>
              <a:t>diam</a:t>
            </a:r>
            <a:r>
              <a:rPr sz="3566" spc="-131" dirty="0">
                <a:solidFill>
                  <a:srgbClr val="FFFFFF"/>
                </a:solidFill>
                <a:latin typeface="Calibri Light"/>
                <a:cs typeface="Calibri Light"/>
              </a:rPr>
              <a:t> </a:t>
            </a:r>
            <a:r>
              <a:rPr sz="3566" dirty="0" err="1">
                <a:solidFill>
                  <a:srgbClr val="FFFFFF"/>
                </a:solidFill>
                <a:latin typeface="Calibri Light"/>
                <a:cs typeface="Calibri Light"/>
              </a:rPr>
              <a:t>nonummy</a:t>
            </a:r>
            <a:r>
              <a:rPr sz="3566" spc="-141" dirty="0">
                <a:solidFill>
                  <a:srgbClr val="FFFFFF"/>
                </a:solidFill>
                <a:latin typeface="Calibri Light"/>
                <a:cs typeface="Calibri Light"/>
              </a:rPr>
              <a:t> </a:t>
            </a:r>
            <a:r>
              <a:rPr sz="3566" spc="-38" dirty="0" err="1">
                <a:solidFill>
                  <a:srgbClr val="FFFFFF"/>
                </a:solidFill>
                <a:latin typeface="Calibri Light"/>
                <a:cs typeface="Calibri Light"/>
              </a:rPr>
              <a:t>nibh</a:t>
            </a:r>
            <a:endParaRPr lang="en-US" sz="1595" dirty="0">
              <a:latin typeface="Calibri Light"/>
              <a:cs typeface="Calibri Light"/>
            </a:endParaRPr>
          </a:p>
        </p:txBody>
      </p:sp>
      <p:grpSp>
        <p:nvGrpSpPr>
          <p:cNvPr id="7" name="object 41">
            <a:extLst>
              <a:ext uri="{FF2B5EF4-FFF2-40B4-BE49-F238E27FC236}">
                <a16:creationId xmlns:a16="http://schemas.microsoft.com/office/drawing/2014/main" id="{0B6CB7A9-F7CB-048E-4CAD-5D7D01248072}"/>
              </a:ext>
            </a:extLst>
          </p:cNvPr>
          <p:cNvGrpSpPr/>
          <p:nvPr/>
        </p:nvGrpSpPr>
        <p:grpSpPr>
          <a:xfrm>
            <a:off x="725488" y="682272"/>
            <a:ext cx="5478809" cy="3437810"/>
            <a:chOff x="384554" y="363566"/>
            <a:chExt cx="2181860" cy="1369060"/>
          </a:xfrm>
        </p:grpSpPr>
        <p:sp>
          <p:nvSpPr>
            <p:cNvPr id="8" name="object 42">
              <a:extLst>
                <a:ext uri="{FF2B5EF4-FFF2-40B4-BE49-F238E27FC236}">
                  <a16:creationId xmlns:a16="http://schemas.microsoft.com/office/drawing/2014/main" id="{71713CAC-CDC7-E46F-768D-F0D473660E17}"/>
                </a:ext>
              </a:extLst>
            </p:cNvPr>
            <p:cNvSpPr/>
            <p:nvPr/>
          </p:nvSpPr>
          <p:spPr>
            <a:xfrm>
              <a:off x="384543" y="363574"/>
              <a:ext cx="1622425" cy="1368425"/>
            </a:xfrm>
            <a:custGeom>
              <a:avLst/>
              <a:gdLst/>
              <a:ahLst/>
              <a:cxnLst/>
              <a:rect l="l" t="t" r="r" b="b"/>
              <a:pathLst>
                <a:path w="1622425" h="1368425">
                  <a:moveTo>
                    <a:pt x="1098562" y="685609"/>
                  </a:moveTo>
                  <a:lnTo>
                    <a:pt x="1097991" y="641832"/>
                  </a:lnTo>
                  <a:lnTo>
                    <a:pt x="1096314" y="598982"/>
                  </a:lnTo>
                  <a:lnTo>
                    <a:pt x="1093584" y="557060"/>
                  </a:lnTo>
                  <a:lnTo>
                    <a:pt x="1089863" y="516064"/>
                  </a:lnTo>
                  <a:lnTo>
                    <a:pt x="1089863" y="510489"/>
                  </a:lnTo>
                  <a:lnTo>
                    <a:pt x="1088631" y="508000"/>
                  </a:lnTo>
                  <a:lnTo>
                    <a:pt x="1086446" y="484936"/>
                  </a:lnTo>
                  <a:lnTo>
                    <a:pt x="1083665" y="462280"/>
                  </a:lnTo>
                  <a:lnTo>
                    <a:pt x="1076833" y="417944"/>
                  </a:lnTo>
                  <a:lnTo>
                    <a:pt x="1066622" y="369595"/>
                  </a:lnTo>
                  <a:lnTo>
                    <a:pt x="1053846" y="323608"/>
                  </a:lnTo>
                  <a:lnTo>
                    <a:pt x="1052728" y="320459"/>
                  </a:lnTo>
                  <a:lnTo>
                    <a:pt x="1038466" y="280009"/>
                  </a:lnTo>
                  <a:lnTo>
                    <a:pt x="1020470" y="238798"/>
                  </a:lnTo>
                  <a:lnTo>
                    <a:pt x="999820" y="199986"/>
                  </a:lnTo>
                  <a:lnTo>
                    <a:pt x="969784" y="155600"/>
                  </a:lnTo>
                  <a:lnTo>
                    <a:pt x="934618" y="116459"/>
                  </a:lnTo>
                  <a:lnTo>
                    <a:pt x="894334" y="82435"/>
                  </a:lnTo>
                  <a:lnTo>
                    <a:pt x="848918" y="53428"/>
                  </a:lnTo>
                  <a:lnTo>
                    <a:pt x="808761" y="34645"/>
                  </a:lnTo>
                  <a:lnTo>
                    <a:pt x="764273" y="20002"/>
                  </a:lnTo>
                  <a:lnTo>
                    <a:pt x="741476" y="15087"/>
                  </a:lnTo>
                  <a:lnTo>
                    <a:pt x="741476" y="684999"/>
                  </a:lnTo>
                  <a:lnTo>
                    <a:pt x="740537" y="746239"/>
                  </a:lnTo>
                  <a:lnTo>
                    <a:pt x="737679" y="801433"/>
                  </a:lnTo>
                  <a:lnTo>
                    <a:pt x="732840" y="850569"/>
                  </a:lnTo>
                  <a:lnTo>
                    <a:pt x="725957" y="893648"/>
                  </a:lnTo>
                  <a:lnTo>
                    <a:pt x="716661" y="930922"/>
                  </a:lnTo>
                  <a:lnTo>
                    <a:pt x="689902" y="989177"/>
                  </a:lnTo>
                  <a:lnTo>
                    <a:pt x="651700" y="1026337"/>
                  </a:lnTo>
                  <a:lnTo>
                    <a:pt x="599020" y="1044727"/>
                  </a:lnTo>
                  <a:lnTo>
                    <a:pt x="566978" y="1047051"/>
                  </a:lnTo>
                  <a:lnTo>
                    <a:pt x="357073" y="1046416"/>
                  </a:lnTo>
                  <a:lnTo>
                    <a:pt x="357695" y="320459"/>
                  </a:lnTo>
                  <a:lnTo>
                    <a:pt x="567601" y="320459"/>
                  </a:lnTo>
                  <a:lnTo>
                    <a:pt x="605802" y="323875"/>
                  </a:lnTo>
                  <a:lnTo>
                    <a:pt x="655624" y="340448"/>
                  </a:lnTo>
                  <a:lnTo>
                    <a:pt x="695528" y="381317"/>
                  </a:lnTo>
                  <a:lnTo>
                    <a:pt x="715492" y="427431"/>
                  </a:lnTo>
                  <a:lnTo>
                    <a:pt x="730300" y="491236"/>
                  </a:lnTo>
                  <a:lnTo>
                    <a:pt x="735279" y="530580"/>
                  </a:lnTo>
                  <a:lnTo>
                    <a:pt x="738924" y="575995"/>
                  </a:lnTo>
                  <a:lnTo>
                    <a:pt x="741045" y="627468"/>
                  </a:lnTo>
                  <a:lnTo>
                    <a:pt x="741476" y="684999"/>
                  </a:lnTo>
                  <a:lnTo>
                    <a:pt x="741476" y="15087"/>
                  </a:lnTo>
                  <a:lnTo>
                    <a:pt x="715454" y="9461"/>
                  </a:lnTo>
                  <a:lnTo>
                    <a:pt x="662330" y="3022"/>
                  </a:lnTo>
                  <a:lnTo>
                    <a:pt x="604862" y="647"/>
                  </a:lnTo>
                  <a:lnTo>
                    <a:pt x="1854" y="0"/>
                  </a:lnTo>
                  <a:lnTo>
                    <a:pt x="0" y="1366227"/>
                  </a:lnTo>
                  <a:lnTo>
                    <a:pt x="602996" y="1366862"/>
                  </a:lnTo>
                  <a:lnTo>
                    <a:pt x="657237" y="1364894"/>
                  </a:lnTo>
                  <a:lnTo>
                    <a:pt x="708202" y="1359001"/>
                  </a:lnTo>
                  <a:lnTo>
                    <a:pt x="755929" y="1349171"/>
                  </a:lnTo>
                  <a:lnTo>
                    <a:pt x="800442" y="1335405"/>
                  </a:lnTo>
                  <a:lnTo>
                    <a:pt x="841781" y="1317701"/>
                  </a:lnTo>
                  <a:lnTo>
                    <a:pt x="879970" y="1296060"/>
                  </a:lnTo>
                  <a:lnTo>
                    <a:pt x="914806" y="1270292"/>
                  </a:lnTo>
                  <a:lnTo>
                    <a:pt x="946632" y="1240155"/>
                  </a:lnTo>
                  <a:lnTo>
                    <a:pt x="975448" y="1205636"/>
                  </a:lnTo>
                  <a:lnTo>
                    <a:pt x="1001280" y="1166710"/>
                  </a:lnTo>
                  <a:lnTo>
                    <a:pt x="1024102" y="1123378"/>
                  </a:lnTo>
                  <a:lnTo>
                    <a:pt x="1043914" y="1075613"/>
                  </a:lnTo>
                  <a:lnTo>
                    <a:pt x="1053261" y="1047051"/>
                  </a:lnTo>
                  <a:lnTo>
                    <a:pt x="1056589" y="1036891"/>
                  </a:lnTo>
                  <a:lnTo>
                    <a:pt x="1067562" y="995286"/>
                  </a:lnTo>
                  <a:lnTo>
                    <a:pt x="1076871" y="950785"/>
                  </a:lnTo>
                  <a:lnTo>
                    <a:pt x="1084516" y="903427"/>
                  </a:lnTo>
                  <a:lnTo>
                    <a:pt x="1090498" y="853211"/>
                  </a:lnTo>
                  <a:lnTo>
                    <a:pt x="1094828" y="800163"/>
                  </a:lnTo>
                  <a:lnTo>
                    <a:pt x="1097521" y="744296"/>
                  </a:lnTo>
                  <a:lnTo>
                    <a:pt x="1098562" y="685609"/>
                  </a:lnTo>
                  <a:close/>
                </a:path>
                <a:path w="1622425" h="1368425">
                  <a:moveTo>
                    <a:pt x="1622082" y="497446"/>
                  </a:moveTo>
                  <a:lnTo>
                    <a:pt x="1265618" y="638416"/>
                  </a:lnTo>
                  <a:lnTo>
                    <a:pt x="1264996" y="1367472"/>
                  </a:lnTo>
                  <a:lnTo>
                    <a:pt x="1621459" y="1368107"/>
                  </a:lnTo>
                  <a:lnTo>
                    <a:pt x="1622082" y="497446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43">
              <a:extLst>
                <a:ext uri="{FF2B5EF4-FFF2-40B4-BE49-F238E27FC236}">
                  <a16:creationId xmlns:a16="http://schemas.microsoft.com/office/drawing/2014/main" id="{E03507CB-D315-A907-EBEA-DC42D0AA0D9F}"/>
                </a:ext>
              </a:extLst>
            </p:cNvPr>
            <p:cNvSpPr/>
            <p:nvPr/>
          </p:nvSpPr>
          <p:spPr>
            <a:xfrm>
              <a:off x="1650165" y="365452"/>
              <a:ext cx="357505" cy="436245"/>
            </a:xfrm>
            <a:custGeom>
              <a:avLst/>
              <a:gdLst/>
              <a:ahLst/>
              <a:cxnLst/>
              <a:rect l="l" t="t" r="r" b="b"/>
              <a:pathLst>
                <a:path w="357505" h="436245">
                  <a:moveTo>
                    <a:pt x="357085" y="0"/>
                  </a:moveTo>
                  <a:lnTo>
                    <a:pt x="622" y="0"/>
                  </a:lnTo>
                  <a:lnTo>
                    <a:pt x="0" y="435952"/>
                  </a:lnTo>
                  <a:lnTo>
                    <a:pt x="357085" y="294982"/>
                  </a:lnTo>
                  <a:lnTo>
                    <a:pt x="357085" y="0"/>
                  </a:lnTo>
                  <a:close/>
                </a:path>
              </a:pathLst>
            </a:custGeom>
            <a:solidFill>
              <a:srgbClr val="EE2E7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44">
              <a:extLst>
                <a:ext uri="{FF2B5EF4-FFF2-40B4-BE49-F238E27FC236}">
                  <a16:creationId xmlns:a16="http://schemas.microsoft.com/office/drawing/2014/main" id="{EA7256AE-A762-9135-D009-433D360A11B9}"/>
                </a:ext>
              </a:extLst>
            </p:cNvPr>
            <p:cNvSpPr/>
            <p:nvPr/>
          </p:nvSpPr>
          <p:spPr>
            <a:xfrm>
              <a:off x="2208457" y="639299"/>
              <a:ext cx="358140" cy="1093470"/>
            </a:xfrm>
            <a:custGeom>
              <a:avLst/>
              <a:gdLst/>
              <a:ahLst/>
              <a:cxnLst/>
              <a:rect l="l" t="t" r="r" b="b"/>
              <a:pathLst>
                <a:path w="358139" h="1093470">
                  <a:moveTo>
                    <a:pt x="357708" y="0"/>
                  </a:moveTo>
                  <a:lnTo>
                    <a:pt x="622" y="141605"/>
                  </a:lnTo>
                  <a:lnTo>
                    <a:pt x="0" y="1092377"/>
                  </a:lnTo>
                  <a:lnTo>
                    <a:pt x="356463" y="1092987"/>
                  </a:lnTo>
                  <a:lnTo>
                    <a:pt x="357708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object 45">
              <a:extLst>
                <a:ext uri="{FF2B5EF4-FFF2-40B4-BE49-F238E27FC236}">
                  <a16:creationId xmlns:a16="http://schemas.microsoft.com/office/drawing/2014/main" id="{F52BE285-70F3-8383-E8F7-F11286964248}"/>
                </a:ext>
              </a:extLst>
            </p:cNvPr>
            <p:cNvSpPr/>
            <p:nvPr/>
          </p:nvSpPr>
          <p:spPr>
            <a:xfrm>
              <a:off x="2209697" y="366057"/>
              <a:ext cx="356870" cy="214629"/>
            </a:xfrm>
            <a:custGeom>
              <a:avLst/>
              <a:gdLst/>
              <a:ahLst/>
              <a:cxnLst/>
              <a:rect l="l" t="t" r="r" b="b"/>
              <a:pathLst>
                <a:path w="356869" h="214629">
                  <a:moveTo>
                    <a:pt x="356463" y="0"/>
                  </a:moveTo>
                  <a:lnTo>
                    <a:pt x="0" y="0"/>
                  </a:lnTo>
                  <a:lnTo>
                    <a:pt x="0" y="214261"/>
                  </a:lnTo>
                  <a:lnTo>
                    <a:pt x="356463" y="72682"/>
                  </a:lnTo>
                  <a:lnTo>
                    <a:pt x="356463" y="0"/>
                  </a:lnTo>
                  <a:close/>
                </a:path>
              </a:pathLst>
            </a:custGeom>
            <a:solidFill>
              <a:srgbClr val="EE2E7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2" name="object 40">
            <a:extLst>
              <a:ext uri="{FF2B5EF4-FFF2-40B4-BE49-F238E27FC236}">
                <a16:creationId xmlns:a16="http://schemas.microsoft.com/office/drawing/2014/main" id="{D3D9C536-FE62-D780-36D1-EB46EBF1E443}"/>
              </a:ext>
            </a:extLst>
          </p:cNvPr>
          <p:cNvSpPr txBox="1"/>
          <p:nvPr/>
        </p:nvSpPr>
        <p:spPr>
          <a:xfrm>
            <a:off x="7493049" y="3140869"/>
            <a:ext cx="9489059" cy="902186"/>
          </a:xfrm>
          <a:prstGeom prst="rect">
            <a:avLst/>
          </a:prstGeom>
        </p:spPr>
        <p:txBody>
          <a:bodyPr vert="horz" wrap="square" lIns="0" tIns="19066" rIns="0" bIns="0" rtlCol="0">
            <a:spAutoFit/>
          </a:bodyPr>
          <a:lstStyle/>
          <a:p>
            <a:pPr marL="23833">
              <a:spcBef>
                <a:spcPts val="2158"/>
              </a:spcBef>
            </a:pPr>
            <a:r>
              <a:rPr lang="en-US" sz="1595" dirty="0">
                <a:solidFill>
                  <a:srgbClr val="FFFFFF"/>
                </a:solidFill>
                <a:latin typeface="Calibri Light"/>
                <a:cs typeface="Calibri Light"/>
              </a:rPr>
              <a:t>First</a:t>
            </a:r>
            <a:r>
              <a:rPr lang="en-US" sz="1595" spc="-47" dirty="0">
                <a:solidFill>
                  <a:srgbClr val="FFFFFF"/>
                </a:solidFill>
                <a:latin typeface="Calibri Light"/>
                <a:cs typeface="Calibri Light"/>
              </a:rPr>
              <a:t> </a:t>
            </a:r>
            <a:r>
              <a:rPr lang="en-US" sz="1595" spc="-19" dirty="0">
                <a:solidFill>
                  <a:srgbClr val="FFFFFF"/>
                </a:solidFill>
                <a:latin typeface="Calibri Light"/>
                <a:cs typeface="Calibri Light"/>
              </a:rPr>
              <a:t>Author</a:t>
            </a:r>
            <a:r>
              <a:rPr lang="en-US" sz="1595" spc="-47" dirty="0">
                <a:solidFill>
                  <a:srgbClr val="FFFFFF"/>
                </a:solidFill>
                <a:latin typeface="Calibri Light"/>
                <a:cs typeface="Calibri Light"/>
              </a:rPr>
              <a:t> </a:t>
            </a:r>
            <a:r>
              <a:rPr lang="en-US" sz="1595" dirty="0">
                <a:solidFill>
                  <a:srgbClr val="FFFFFF"/>
                </a:solidFill>
                <a:latin typeface="Calibri Light"/>
                <a:cs typeface="Calibri Light"/>
              </a:rPr>
              <a:t>Name</a:t>
            </a:r>
            <a:r>
              <a:rPr lang="en-US" sz="1595" spc="-38" dirty="0">
                <a:solidFill>
                  <a:srgbClr val="FFFFFF"/>
                </a:solidFill>
                <a:latin typeface="Calibri Light"/>
                <a:cs typeface="Calibri Light"/>
              </a:rPr>
              <a:t> </a:t>
            </a:r>
            <a:r>
              <a:rPr lang="en-US" sz="1595" dirty="0">
                <a:solidFill>
                  <a:srgbClr val="FFFFFF"/>
                </a:solidFill>
                <a:latin typeface="Calibri Light"/>
                <a:cs typeface="Calibri Light"/>
              </a:rPr>
              <a:t>Surname,</a:t>
            </a:r>
            <a:r>
              <a:rPr lang="en-US" sz="1595" spc="-47" dirty="0">
                <a:solidFill>
                  <a:srgbClr val="FFFFFF"/>
                </a:solidFill>
                <a:latin typeface="Calibri Light"/>
                <a:cs typeface="Calibri Light"/>
              </a:rPr>
              <a:t> </a:t>
            </a:r>
            <a:r>
              <a:rPr lang="en-US" sz="1595" dirty="0">
                <a:solidFill>
                  <a:srgbClr val="FFFFFF"/>
                </a:solidFill>
                <a:latin typeface="Calibri Light"/>
                <a:cs typeface="Calibri Light"/>
              </a:rPr>
              <a:t>Second</a:t>
            </a:r>
            <a:r>
              <a:rPr lang="en-US" sz="1595" spc="-47" dirty="0">
                <a:solidFill>
                  <a:srgbClr val="FFFFFF"/>
                </a:solidFill>
                <a:latin typeface="Calibri Light"/>
                <a:cs typeface="Calibri Light"/>
              </a:rPr>
              <a:t> </a:t>
            </a:r>
            <a:r>
              <a:rPr lang="en-US" sz="1595" spc="-19" dirty="0">
                <a:solidFill>
                  <a:srgbClr val="FFFFFF"/>
                </a:solidFill>
                <a:latin typeface="Calibri Light"/>
                <a:cs typeface="Calibri Light"/>
              </a:rPr>
              <a:t>Author...</a:t>
            </a:r>
            <a:r>
              <a:rPr lang="en-US" sz="1595" spc="-38" dirty="0">
                <a:solidFill>
                  <a:srgbClr val="FFFFFF"/>
                </a:solidFill>
                <a:latin typeface="Calibri Light"/>
                <a:cs typeface="Calibri Light"/>
              </a:rPr>
              <a:t> </a:t>
            </a:r>
            <a:r>
              <a:rPr lang="en-US" sz="1595" dirty="0">
                <a:solidFill>
                  <a:srgbClr val="FFFFFF"/>
                </a:solidFill>
                <a:latin typeface="Calibri Light"/>
                <a:cs typeface="Calibri Light"/>
              </a:rPr>
              <a:t>LEAVE</a:t>
            </a:r>
            <a:r>
              <a:rPr lang="en-US" sz="1595" spc="-47" dirty="0">
                <a:solidFill>
                  <a:srgbClr val="FFFFFF"/>
                </a:solidFill>
                <a:latin typeface="Calibri Light"/>
                <a:cs typeface="Calibri Light"/>
              </a:rPr>
              <a:t> </a:t>
            </a:r>
            <a:r>
              <a:rPr lang="en-US" sz="1595" dirty="0">
                <a:solidFill>
                  <a:srgbClr val="FFFFFF"/>
                </a:solidFill>
                <a:latin typeface="Calibri Light"/>
                <a:cs typeface="Calibri Light"/>
              </a:rPr>
              <a:t>BLANK</a:t>
            </a:r>
            <a:r>
              <a:rPr lang="en-US" sz="1595" spc="-38" dirty="0">
                <a:solidFill>
                  <a:srgbClr val="FFFFFF"/>
                </a:solidFill>
                <a:latin typeface="Calibri Light"/>
                <a:cs typeface="Calibri Light"/>
              </a:rPr>
              <a:t> </a:t>
            </a:r>
            <a:r>
              <a:rPr lang="en-US" sz="1595" dirty="0">
                <a:solidFill>
                  <a:srgbClr val="FFFFFF"/>
                </a:solidFill>
                <a:latin typeface="Calibri Light"/>
                <a:cs typeface="Calibri Light"/>
              </a:rPr>
              <a:t>UNTIL</a:t>
            </a:r>
            <a:r>
              <a:rPr lang="en-US" sz="1595" spc="-47" dirty="0">
                <a:solidFill>
                  <a:srgbClr val="FFFFFF"/>
                </a:solidFill>
                <a:latin typeface="Calibri Light"/>
                <a:cs typeface="Calibri Light"/>
              </a:rPr>
              <a:t> </a:t>
            </a:r>
            <a:r>
              <a:rPr lang="en-US" sz="1595" dirty="0">
                <a:solidFill>
                  <a:srgbClr val="FFFFFF"/>
                </a:solidFill>
                <a:latin typeface="Calibri Light"/>
                <a:cs typeface="Calibri Light"/>
              </a:rPr>
              <a:t>FINAL</a:t>
            </a:r>
            <a:r>
              <a:rPr lang="en-US" sz="1595" spc="-47" dirty="0">
                <a:solidFill>
                  <a:srgbClr val="FFFFFF"/>
                </a:solidFill>
                <a:latin typeface="Calibri Light"/>
                <a:cs typeface="Calibri Light"/>
              </a:rPr>
              <a:t> </a:t>
            </a:r>
            <a:r>
              <a:rPr lang="en-US" sz="1595" spc="-19" dirty="0">
                <a:solidFill>
                  <a:srgbClr val="FFFFFF"/>
                </a:solidFill>
                <a:latin typeface="Calibri Light"/>
                <a:cs typeface="Calibri Light"/>
              </a:rPr>
              <a:t>ACCEPTANCE!</a:t>
            </a:r>
            <a:endParaRPr lang="en-US" sz="1595" dirty="0">
              <a:latin typeface="Calibri Light"/>
              <a:cs typeface="Calibri Light"/>
            </a:endParaRPr>
          </a:p>
          <a:p>
            <a:pPr marL="23833" marR="1065327" indent="19066">
              <a:lnSpc>
                <a:spcPts val="2552"/>
              </a:lnSpc>
              <a:spcBef>
                <a:spcPts val="9"/>
              </a:spcBef>
            </a:pPr>
            <a:r>
              <a:rPr lang="en-US" sz="1595" spc="-19" dirty="0">
                <a:solidFill>
                  <a:srgbClr val="FFFFFF"/>
                </a:solidFill>
                <a:latin typeface="Calibri Light"/>
                <a:cs typeface="Calibri Light"/>
              </a:rPr>
              <a:t>Affiliation Corresponding</a:t>
            </a:r>
            <a:r>
              <a:rPr lang="en-US" sz="1595" spc="-9" dirty="0">
                <a:solidFill>
                  <a:srgbClr val="FFFFFF"/>
                </a:solidFill>
                <a:latin typeface="Calibri Light"/>
                <a:cs typeface="Calibri Light"/>
              </a:rPr>
              <a:t> </a:t>
            </a:r>
            <a:r>
              <a:rPr lang="en-US" sz="1595" spc="-19" dirty="0">
                <a:solidFill>
                  <a:srgbClr val="FFFFFF"/>
                </a:solidFill>
                <a:latin typeface="Calibri Light"/>
                <a:cs typeface="Calibri Light"/>
              </a:rPr>
              <a:t>Author </a:t>
            </a:r>
            <a:r>
              <a:rPr lang="en-US" sz="1595" dirty="0">
                <a:solidFill>
                  <a:srgbClr val="FFFFFF"/>
                </a:solidFill>
                <a:latin typeface="Calibri Light"/>
                <a:cs typeface="Calibri Light"/>
              </a:rPr>
              <a:t>LEAVE</a:t>
            </a:r>
            <a:r>
              <a:rPr lang="en-US" sz="1595" spc="-9" dirty="0">
                <a:solidFill>
                  <a:srgbClr val="FFFFFF"/>
                </a:solidFill>
                <a:latin typeface="Calibri Light"/>
                <a:cs typeface="Calibri Light"/>
              </a:rPr>
              <a:t> </a:t>
            </a:r>
            <a:r>
              <a:rPr lang="en-US" sz="1595" dirty="0">
                <a:solidFill>
                  <a:srgbClr val="FFFFFF"/>
                </a:solidFill>
                <a:latin typeface="Calibri Light"/>
                <a:cs typeface="Calibri Light"/>
              </a:rPr>
              <a:t>BLANK</a:t>
            </a:r>
            <a:r>
              <a:rPr lang="en-US" sz="1595" spc="-19" dirty="0">
                <a:solidFill>
                  <a:srgbClr val="FFFFFF"/>
                </a:solidFill>
                <a:latin typeface="Calibri Light"/>
                <a:cs typeface="Calibri Light"/>
              </a:rPr>
              <a:t> </a:t>
            </a:r>
            <a:r>
              <a:rPr lang="en-US" sz="1595" dirty="0">
                <a:solidFill>
                  <a:srgbClr val="FFFFFF"/>
                </a:solidFill>
                <a:latin typeface="Calibri Light"/>
                <a:cs typeface="Calibri Light"/>
              </a:rPr>
              <a:t>UNTIL</a:t>
            </a:r>
            <a:r>
              <a:rPr lang="en-US" sz="1595" spc="-9" dirty="0">
                <a:solidFill>
                  <a:srgbClr val="FFFFFF"/>
                </a:solidFill>
                <a:latin typeface="Calibri Light"/>
                <a:cs typeface="Calibri Light"/>
              </a:rPr>
              <a:t> </a:t>
            </a:r>
            <a:r>
              <a:rPr lang="en-US" sz="1595" dirty="0">
                <a:solidFill>
                  <a:srgbClr val="FFFFFF"/>
                </a:solidFill>
                <a:latin typeface="Calibri Light"/>
                <a:cs typeface="Calibri Light"/>
              </a:rPr>
              <a:t>FINAL</a:t>
            </a:r>
            <a:r>
              <a:rPr lang="en-US" sz="1595" spc="-19" dirty="0">
                <a:solidFill>
                  <a:srgbClr val="FFFFFF"/>
                </a:solidFill>
                <a:latin typeface="Calibri Light"/>
                <a:cs typeface="Calibri Light"/>
              </a:rPr>
              <a:t> </a:t>
            </a:r>
            <a:r>
              <a:rPr lang="en-US" sz="1595" spc="-75" dirty="0">
                <a:solidFill>
                  <a:srgbClr val="FFFFFF"/>
                </a:solidFill>
                <a:latin typeface="Calibri Light"/>
                <a:cs typeface="Calibri Light"/>
              </a:rPr>
              <a:t>ACCEPTANCE!</a:t>
            </a:r>
            <a:r>
              <a:rPr lang="en-US" sz="1595" spc="938" dirty="0">
                <a:solidFill>
                  <a:srgbClr val="FFFFFF"/>
                </a:solidFill>
                <a:latin typeface="Calibri Light"/>
                <a:cs typeface="Calibri Light"/>
              </a:rPr>
              <a:t> </a:t>
            </a:r>
            <a:r>
              <a:rPr lang="en-US" sz="1595" spc="-19" dirty="0">
                <a:solidFill>
                  <a:srgbClr val="FFFFFF"/>
                </a:solidFill>
                <a:latin typeface="Calibri Light"/>
                <a:cs typeface="Calibri Light"/>
              </a:rPr>
              <a:t>E-</a:t>
            </a:r>
            <a:r>
              <a:rPr lang="en-US" sz="1595" dirty="0">
                <a:solidFill>
                  <a:srgbClr val="FFFFFF"/>
                </a:solidFill>
                <a:latin typeface="Calibri Light"/>
                <a:cs typeface="Calibri Light"/>
              </a:rPr>
              <a:t>mail</a:t>
            </a:r>
            <a:r>
              <a:rPr lang="en-US" sz="1595" spc="-28" dirty="0">
                <a:solidFill>
                  <a:srgbClr val="FFFFFF"/>
                </a:solidFill>
                <a:latin typeface="Calibri Light"/>
                <a:cs typeface="Calibri Light"/>
              </a:rPr>
              <a:t> </a:t>
            </a:r>
            <a:r>
              <a:rPr lang="en-US" sz="1595" spc="-19" dirty="0">
                <a:solidFill>
                  <a:srgbClr val="FFFFFF"/>
                </a:solidFill>
                <a:latin typeface="Calibri Light"/>
                <a:cs typeface="Calibri Light"/>
              </a:rPr>
              <a:t>Corresponding</a:t>
            </a:r>
            <a:r>
              <a:rPr lang="en-US" sz="1595" spc="-28" dirty="0">
                <a:solidFill>
                  <a:srgbClr val="FFFFFF"/>
                </a:solidFill>
                <a:latin typeface="Calibri Light"/>
                <a:cs typeface="Calibri Light"/>
              </a:rPr>
              <a:t> </a:t>
            </a:r>
            <a:r>
              <a:rPr lang="en-US" sz="1595" spc="-19" dirty="0">
                <a:solidFill>
                  <a:srgbClr val="FFFFFF"/>
                </a:solidFill>
                <a:latin typeface="Calibri Light"/>
                <a:cs typeface="Calibri Light"/>
              </a:rPr>
              <a:t>Author </a:t>
            </a:r>
            <a:r>
              <a:rPr lang="en-US" sz="1595" dirty="0">
                <a:solidFill>
                  <a:srgbClr val="FFFFFF"/>
                </a:solidFill>
                <a:latin typeface="Calibri Light"/>
                <a:cs typeface="Calibri Light"/>
              </a:rPr>
              <a:t>LEAVE</a:t>
            </a:r>
            <a:r>
              <a:rPr lang="en-US" sz="1595" spc="-28" dirty="0">
                <a:solidFill>
                  <a:srgbClr val="FFFFFF"/>
                </a:solidFill>
                <a:latin typeface="Calibri Light"/>
                <a:cs typeface="Calibri Light"/>
              </a:rPr>
              <a:t> </a:t>
            </a:r>
            <a:r>
              <a:rPr lang="en-US" sz="1595" dirty="0">
                <a:solidFill>
                  <a:srgbClr val="FFFFFF"/>
                </a:solidFill>
                <a:latin typeface="Calibri Light"/>
                <a:cs typeface="Calibri Light"/>
              </a:rPr>
              <a:t>BLANK</a:t>
            </a:r>
            <a:r>
              <a:rPr lang="en-US" sz="1595" spc="-19" dirty="0">
                <a:solidFill>
                  <a:srgbClr val="FFFFFF"/>
                </a:solidFill>
                <a:latin typeface="Calibri Light"/>
                <a:cs typeface="Calibri Light"/>
              </a:rPr>
              <a:t> </a:t>
            </a:r>
            <a:r>
              <a:rPr lang="en-US" sz="1595" dirty="0">
                <a:solidFill>
                  <a:srgbClr val="FFFFFF"/>
                </a:solidFill>
                <a:latin typeface="Calibri Light"/>
                <a:cs typeface="Calibri Light"/>
              </a:rPr>
              <a:t>UNTIL</a:t>
            </a:r>
            <a:r>
              <a:rPr lang="en-US" sz="1595" spc="-28" dirty="0">
                <a:solidFill>
                  <a:srgbClr val="FFFFFF"/>
                </a:solidFill>
                <a:latin typeface="Calibri Light"/>
                <a:cs typeface="Calibri Light"/>
              </a:rPr>
              <a:t> </a:t>
            </a:r>
            <a:r>
              <a:rPr lang="en-US" sz="1595" dirty="0">
                <a:solidFill>
                  <a:srgbClr val="FFFFFF"/>
                </a:solidFill>
                <a:latin typeface="Calibri Light"/>
                <a:cs typeface="Calibri Light"/>
              </a:rPr>
              <a:t>FINAL</a:t>
            </a:r>
            <a:r>
              <a:rPr lang="en-US" sz="1595" spc="-19" dirty="0">
                <a:solidFill>
                  <a:srgbClr val="FFFFFF"/>
                </a:solidFill>
                <a:latin typeface="Calibri Light"/>
                <a:cs typeface="Calibri Light"/>
              </a:rPr>
              <a:t> ACCEPTANCE!</a:t>
            </a:r>
            <a:endParaRPr lang="en-US" sz="1595" dirty="0">
              <a:latin typeface="Calibri Light"/>
              <a:cs typeface="Calibri Light"/>
            </a:endParaRPr>
          </a:p>
        </p:txBody>
      </p:sp>
      <p:sp>
        <p:nvSpPr>
          <p:cNvPr id="13" name="object 46">
            <a:extLst>
              <a:ext uri="{FF2B5EF4-FFF2-40B4-BE49-F238E27FC236}">
                <a16:creationId xmlns:a16="http://schemas.microsoft.com/office/drawing/2014/main" id="{C32EB495-A986-B87C-33D6-50EEB32BA7EA}"/>
              </a:ext>
            </a:extLst>
          </p:cNvPr>
          <p:cNvSpPr/>
          <p:nvPr/>
        </p:nvSpPr>
        <p:spPr>
          <a:xfrm>
            <a:off x="-277813" y="35503919"/>
            <a:ext cx="26968368" cy="486331"/>
          </a:xfrm>
          <a:custGeom>
            <a:avLst/>
            <a:gdLst/>
            <a:ahLst/>
            <a:cxnLst/>
            <a:rect l="l" t="t" r="r" b="b"/>
            <a:pathLst>
              <a:path w="10035540" h="180975">
                <a:moveTo>
                  <a:pt x="10034930" y="0"/>
                </a:moveTo>
                <a:lnTo>
                  <a:pt x="0" y="0"/>
                </a:lnTo>
                <a:lnTo>
                  <a:pt x="0" y="180695"/>
                </a:lnTo>
                <a:lnTo>
                  <a:pt x="10034930" y="180695"/>
                </a:lnTo>
                <a:lnTo>
                  <a:pt x="10034930" y="0"/>
                </a:lnTo>
                <a:close/>
              </a:path>
            </a:pathLst>
          </a:custGeom>
          <a:solidFill>
            <a:srgbClr val="121C47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4" name="object 47">
            <a:extLst>
              <a:ext uri="{FF2B5EF4-FFF2-40B4-BE49-F238E27FC236}">
                <a16:creationId xmlns:a16="http://schemas.microsoft.com/office/drawing/2014/main" id="{5327F07F-A8A8-6F2A-6C24-4FF9EF1A72F4}"/>
              </a:ext>
            </a:extLst>
          </p:cNvPr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6199187" y="34061260"/>
            <a:ext cx="4769164" cy="883167"/>
          </a:xfrm>
          <a:prstGeom prst="rect">
            <a:avLst/>
          </a:prstGeom>
        </p:spPr>
      </p:pic>
      <p:pic>
        <p:nvPicPr>
          <p:cNvPr id="15" name="object 48">
            <a:extLst>
              <a:ext uri="{FF2B5EF4-FFF2-40B4-BE49-F238E27FC236}">
                <a16:creationId xmlns:a16="http://schemas.microsoft.com/office/drawing/2014/main" id="{3E0E036D-0C80-4654-8417-F9DC04FBF2F3}"/>
              </a:ext>
            </a:extLst>
          </p:cNvPr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2940131" y="34042079"/>
            <a:ext cx="3850856" cy="880778"/>
          </a:xfrm>
          <a:prstGeom prst="rect">
            <a:avLst/>
          </a:prstGeom>
        </p:spPr>
      </p:pic>
      <p:pic>
        <p:nvPicPr>
          <p:cNvPr id="16" name="object 49">
            <a:extLst>
              <a:ext uri="{FF2B5EF4-FFF2-40B4-BE49-F238E27FC236}">
                <a16:creationId xmlns:a16="http://schemas.microsoft.com/office/drawing/2014/main" id="{735BE43F-FB34-21BD-D06B-0E2F8B2715AE}"/>
              </a:ext>
            </a:extLst>
          </p:cNvPr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1246187" y="33998969"/>
            <a:ext cx="3031647" cy="960827"/>
          </a:xfrm>
          <a:prstGeom prst="rect">
            <a:avLst/>
          </a:prstGeom>
        </p:spPr>
      </p:pic>
      <p:pic>
        <p:nvPicPr>
          <p:cNvPr id="17" name="object 50">
            <a:extLst>
              <a:ext uri="{FF2B5EF4-FFF2-40B4-BE49-F238E27FC236}">
                <a16:creationId xmlns:a16="http://schemas.microsoft.com/office/drawing/2014/main" id="{D6813058-215F-4586-E203-58ADD87CF618}"/>
              </a:ext>
            </a:extLst>
          </p:cNvPr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18154301" y="33773269"/>
            <a:ext cx="6256686" cy="1324749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</TotalTime>
  <Words>64</Words>
  <Application>Microsoft Macintosh PowerPoint</Application>
  <PresentationFormat>Custom</PresentationFormat>
  <Paragraphs>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Calibri Light</vt:lpstr>
      <vt:lpstr>Exo</vt:lpstr>
      <vt:lpstr>Calibri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DII TRACK POSTER TEMP TRACK 2</dc:title>
  <cp:lastModifiedBy>Mariia Zolotova</cp:lastModifiedBy>
  <cp:revision>4</cp:revision>
  <dcterms:created xsi:type="dcterms:W3CDTF">2024-09-15T06:47:26Z</dcterms:created>
  <dcterms:modified xsi:type="dcterms:W3CDTF">2024-11-06T05:50:56Z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2024-09-15T00:00:00Z</vt:filetime>
  </property>
  <property fmtid="{D5CDD505-2E9C-101B-9397-08002B2CF9AE}" pid="3" name="Creator">
    <vt:lpwstr>Adobe Illustrator 27.1 (Windows)</vt:lpwstr>
  </property>
  <property fmtid="{D5CDD505-2E9C-101B-9397-08002B2CF9AE}" pid="4" name="LastSaved">
    <vt:filetime>2024-09-15T00:00:00Z</vt:filetime>
  </property>
  <property fmtid="{D5CDD505-2E9C-101B-9397-08002B2CF9AE}" pid="5" name="Producer">
    <vt:lpwstr>Adobe PDF library 17.00</vt:lpwstr>
  </property>
</Properties>
</file>