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25199975" cy="35999738"/>
  <p:notesSz cx="10045700" cy="19183350"/>
  <p:embeddedFontLst>
    <p:embeddedFont>
      <p:font typeface="Exo" pitchFamily="2" charset="77"/>
      <p:regular r:id="rId3"/>
      <p:bold r:id="rId4"/>
      <p:italic r:id="rId5"/>
      <p:boldItalic r:id="rId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5405" userDrawn="1">
          <p15:clr>
            <a:srgbClr val="A4A3A4"/>
          </p15:clr>
        </p15:guide>
        <p15:guide id="2" pos="54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0" d="100"/>
          <a:sy n="10" d="100"/>
        </p:scale>
        <p:origin x="4616" y="1680"/>
      </p:cViewPr>
      <p:guideLst>
        <p:guide orient="horz" pos="5405"/>
        <p:guide pos="54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89998" y="11159919"/>
            <a:ext cx="214199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79996" y="20159854"/>
            <a:ext cx="1763998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60000" y="8279939"/>
            <a:ext cx="109619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977987" y="8279939"/>
            <a:ext cx="109619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9999" y="1439990"/>
            <a:ext cx="226799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59999" y="8279939"/>
            <a:ext cx="226799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567992" y="33479758"/>
            <a:ext cx="80639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60000" y="33479758"/>
            <a:ext cx="5795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143983" y="33479758"/>
            <a:ext cx="5795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857982">
        <a:defRPr>
          <a:latin typeface="+mn-lt"/>
          <a:ea typeface="+mn-ea"/>
          <a:cs typeface="+mn-cs"/>
        </a:defRPr>
      </a:lvl2pPr>
      <a:lvl3pPr marL="1715963">
        <a:defRPr>
          <a:latin typeface="+mn-lt"/>
          <a:ea typeface="+mn-ea"/>
          <a:cs typeface="+mn-cs"/>
        </a:defRPr>
      </a:lvl3pPr>
      <a:lvl4pPr marL="2573945">
        <a:defRPr>
          <a:latin typeface="+mn-lt"/>
          <a:ea typeface="+mn-ea"/>
          <a:cs typeface="+mn-cs"/>
        </a:defRPr>
      </a:lvl4pPr>
      <a:lvl5pPr marL="3431926">
        <a:defRPr>
          <a:latin typeface="+mn-lt"/>
          <a:ea typeface="+mn-ea"/>
          <a:cs typeface="+mn-cs"/>
        </a:defRPr>
      </a:lvl5pPr>
      <a:lvl6pPr marL="4289908">
        <a:defRPr>
          <a:latin typeface="+mn-lt"/>
          <a:ea typeface="+mn-ea"/>
          <a:cs typeface="+mn-cs"/>
        </a:defRPr>
      </a:lvl6pPr>
      <a:lvl7pPr marL="5147889">
        <a:defRPr>
          <a:latin typeface="+mn-lt"/>
          <a:ea typeface="+mn-ea"/>
          <a:cs typeface="+mn-cs"/>
        </a:defRPr>
      </a:lvl7pPr>
      <a:lvl8pPr marL="6005871">
        <a:defRPr>
          <a:latin typeface="+mn-lt"/>
          <a:ea typeface="+mn-ea"/>
          <a:cs typeface="+mn-cs"/>
        </a:defRPr>
      </a:lvl8pPr>
      <a:lvl9pPr marL="686385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857982">
        <a:defRPr>
          <a:latin typeface="+mn-lt"/>
          <a:ea typeface="+mn-ea"/>
          <a:cs typeface="+mn-cs"/>
        </a:defRPr>
      </a:lvl2pPr>
      <a:lvl3pPr marL="1715963">
        <a:defRPr>
          <a:latin typeface="+mn-lt"/>
          <a:ea typeface="+mn-ea"/>
          <a:cs typeface="+mn-cs"/>
        </a:defRPr>
      </a:lvl3pPr>
      <a:lvl4pPr marL="2573945">
        <a:defRPr>
          <a:latin typeface="+mn-lt"/>
          <a:ea typeface="+mn-ea"/>
          <a:cs typeface="+mn-cs"/>
        </a:defRPr>
      </a:lvl4pPr>
      <a:lvl5pPr marL="3431926">
        <a:defRPr>
          <a:latin typeface="+mn-lt"/>
          <a:ea typeface="+mn-ea"/>
          <a:cs typeface="+mn-cs"/>
        </a:defRPr>
      </a:lvl5pPr>
      <a:lvl6pPr marL="4289908">
        <a:defRPr>
          <a:latin typeface="+mn-lt"/>
          <a:ea typeface="+mn-ea"/>
          <a:cs typeface="+mn-cs"/>
        </a:defRPr>
      </a:lvl6pPr>
      <a:lvl7pPr marL="5147889">
        <a:defRPr>
          <a:latin typeface="+mn-lt"/>
          <a:ea typeface="+mn-ea"/>
          <a:cs typeface="+mn-cs"/>
        </a:defRPr>
      </a:lvl7pPr>
      <a:lvl8pPr marL="6005871">
        <a:defRPr>
          <a:latin typeface="+mn-lt"/>
          <a:ea typeface="+mn-ea"/>
          <a:cs typeface="+mn-cs"/>
        </a:defRPr>
      </a:lvl8pPr>
      <a:lvl9pPr marL="686385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187394FC-6DF4-9D04-0B07-FEE2A7B88B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"/>
            <a:ext cx="25199975" cy="5260663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6479952" y="5198269"/>
            <a:ext cx="18769235" cy="486151"/>
          </a:xfrm>
          <a:prstGeom prst="rect">
            <a:avLst/>
          </a:prstGeom>
          <a:solidFill>
            <a:srgbClr val="EE2E7B"/>
          </a:solidFill>
        </p:spPr>
        <p:txBody>
          <a:bodyPr vert="horz" wrap="square" lIns="0" tIns="138231" rIns="0" bIns="0" rtlCol="0">
            <a:spAutoFit/>
          </a:bodyPr>
          <a:lstStyle/>
          <a:p>
            <a:pPr marL="714985">
              <a:spcBef>
                <a:spcPts val="1088"/>
              </a:spcBef>
            </a:pP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Track1</a:t>
            </a:r>
            <a:r>
              <a:rPr sz="2252" b="1" spc="122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"Old</a:t>
            </a:r>
            <a:r>
              <a:rPr sz="2252" b="1" spc="131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Norms:</a:t>
            </a:r>
            <a:r>
              <a:rPr sz="2252" b="1" spc="122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Tradition</a:t>
            </a:r>
            <a:r>
              <a:rPr sz="2252" b="1" spc="131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at</a:t>
            </a:r>
            <a:r>
              <a:rPr sz="2252" b="1" spc="131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the</a:t>
            </a:r>
            <a:r>
              <a:rPr sz="2252" b="1" spc="122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Intersection</a:t>
            </a:r>
            <a:r>
              <a:rPr sz="2252" b="1" spc="131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of</a:t>
            </a:r>
            <a:r>
              <a:rPr sz="2252" b="1" spc="122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dirty="0">
                <a:solidFill>
                  <a:srgbClr val="FFFFFF"/>
                </a:solidFill>
                <a:latin typeface="Exo"/>
                <a:cs typeface="Exo"/>
              </a:rPr>
              <a:t>New</a:t>
            </a:r>
            <a:r>
              <a:rPr sz="2252" b="1" spc="131" dirty="0">
                <a:solidFill>
                  <a:srgbClr val="FFFFFF"/>
                </a:solidFill>
                <a:latin typeface="Exo"/>
                <a:cs typeface="Exo"/>
              </a:rPr>
              <a:t> </a:t>
            </a:r>
            <a:r>
              <a:rPr sz="2252" b="1" spc="-19" dirty="0">
                <a:solidFill>
                  <a:srgbClr val="FFFFFF"/>
                </a:solidFill>
                <a:latin typeface="Exo"/>
                <a:cs typeface="Exo"/>
              </a:rPr>
              <a:t>Technology"</a:t>
            </a:r>
            <a:endParaRPr sz="2252" dirty="0">
              <a:latin typeface="Exo"/>
              <a:cs typeface="Exo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493053" y="495819"/>
            <a:ext cx="9489054" cy="1109872"/>
          </a:xfrm>
          <a:prstGeom prst="rect">
            <a:avLst/>
          </a:prstGeom>
        </p:spPr>
        <p:txBody>
          <a:bodyPr vert="horz" wrap="square" lIns="0" tIns="19066" rIns="0" bIns="0" rtlCol="0">
            <a:spAutoFit/>
          </a:bodyPr>
          <a:lstStyle/>
          <a:p>
            <a:pPr marL="42899" marR="1228582" indent="-20258">
              <a:lnSpc>
                <a:spcPct val="100699"/>
              </a:lnSpc>
              <a:spcBef>
                <a:spcPts val="150"/>
              </a:spcBef>
            </a:pP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Lorem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ipsum</a:t>
            </a:r>
            <a:r>
              <a:rPr sz="3566" spc="-8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dolor</a:t>
            </a:r>
            <a:r>
              <a:rPr sz="3566" spc="-7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sit</a:t>
            </a:r>
            <a:r>
              <a:rPr sz="3566" spc="-7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19" dirty="0">
                <a:solidFill>
                  <a:srgbClr val="FFFFFF"/>
                </a:solidFill>
                <a:latin typeface="Calibri Light"/>
                <a:cs typeface="Calibri Light"/>
              </a:rPr>
              <a:t>amet, consectetuer</a:t>
            </a:r>
            <a:r>
              <a:rPr sz="3566" spc="-103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adipiscing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elit,</a:t>
            </a:r>
            <a:r>
              <a:rPr sz="3566" spc="-9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47" dirty="0">
                <a:solidFill>
                  <a:srgbClr val="FFFFFF"/>
                </a:solidFill>
                <a:latin typeface="Calibri Light"/>
                <a:cs typeface="Calibri Light"/>
              </a:rPr>
              <a:t>sed </a:t>
            </a:r>
            <a:r>
              <a:rPr sz="3566" dirty="0">
                <a:solidFill>
                  <a:srgbClr val="FFFFFF"/>
                </a:solidFill>
                <a:latin typeface="Calibri Light"/>
                <a:cs typeface="Calibri Light"/>
              </a:rPr>
              <a:t>diam</a:t>
            </a:r>
            <a:r>
              <a:rPr sz="3566" spc="-131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dirty="0" err="1">
                <a:solidFill>
                  <a:srgbClr val="FFFFFF"/>
                </a:solidFill>
                <a:latin typeface="Calibri Light"/>
                <a:cs typeface="Calibri Light"/>
              </a:rPr>
              <a:t>nonummy</a:t>
            </a:r>
            <a:r>
              <a:rPr sz="3566" spc="-141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3566" spc="-38" dirty="0" err="1">
                <a:solidFill>
                  <a:srgbClr val="FFFFFF"/>
                </a:solidFill>
                <a:latin typeface="Calibri Light"/>
                <a:cs typeface="Calibri Light"/>
              </a:rPr>
              <a:t>nibh</a:t>
            </a:r>
            <a:endParaRPr lang="en-US" sz="1595" dirty="0">
              <a:latin typeface="Calibri Light"/>
              <a:cs typeface="Calibri Light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725488" y="682272"/>
            <a:ext cx="5478809" cy="3437810"/>
            <a:chOff x="384554" y="363566"/>
            <a:chExt cx="2181860" cy="1369060"/>
          </a:xfrm>
        </p:grpSpPr>
        <p:sp>
          <p:nvSpPr>
            <p:cNvPr id="42" name="object 42"/>
            <p:cNvSpPr/>
            <p:nvPr/>
          </p:nvSpPr>
          <p:spPr>
            <a:xfrm>
              <a:off x="384543" y="363574"/>
              <a:ext cx="1622425" cy="1368425"/>
            </a:xfrm>
            <a:custGeom>
              <a:avLst/>
              <a:gdLst/>
              <a:ahLst/>
              <a:cxnLst/>
              <a:rect l="l" t="t" r="r" b="b"/>
              <a:pathLst>
                <a:path w="1622425" h="1368425">
                  <a:moveTo>
                    <a:pt x="1098562" y="685609"/>
                  </a:moveTo>
                  <a:lnTo>
                    <a:pt x="1097991" y="641832"/>
                  </a:lnTo>
                  <a:lnTo>
                    <a:pt x="1096314" y="598982"/>
                  </a:lnTo>
                  <a:lnTo>
                    <a:pt x="1093584" y="557060"/>
                  </a:lnTo>
                  <a:lnTo>
                    <a:pt x="1089863" y="516064"/>
                  </a:lnTo>
                  <a:lnTo>
                    <a:pt x="1089863" y="510489"/>
                  </a:lnTo>
                  <a:lnTo>
                    <a:pt x="1088631" y="508000"/>
                  </a:lnTo>
                  <a:lnTo>
                    <a:pt x="1086446" y="484936"/>
                  </a:lnTo>
                  <a:lnTo>
                    <a:pt x="1083665" y="462280"/>
                  </a:lnTo>
                  <a:lnTo>
                    <a:pt x="1076833" y="417944"/>
                  </a:lnTo>
                  <a:lnTo>
                    <a:pt x="1066622" y="369595"/>
                  </a:lnTo>
                  <a:lnTo>
                    <a:pt x="1053846" y="323608"/>
                  </a:lnTo>
                  <a:lnTo>
                    <a:pt x="1052728" y="320459"/>
                  </a:lnTo>
                  <a:lnTo>
                    <a:pt x="1038466" y="280009"/>
                  </a:lnTo>
                  <a:lnTo>
                    <a:pt x="1020470" y="238798"/>
                  </a:lnTo>
                  <a:lnTo>
                    <a:pt x="999820" y="199986"/>
                  </a:lnTo>
                  <a:lnTo>
                    <a:pt x="969784" y="155600"/>
                  </a:lnTo>
                  <a:lnTo>
                    <a:pt x="934618" y="116459"/>
                  </a:lnTo>
                  <a:lnTo>
                    <a:pt x="894334" y="82435"/>
                  </a:lnTo>
                  <a:lnTo>
                    <a:pt x="848918" y="53428"/>
                  </a:lnTo>
                  <a:lnTo>
                    <a:pt x="808761" y="34645"/>
                  </a:lnTo>
                  <a:lnTo>
                    <a:pt x="764273" y="20002"/>
                  </a:lnTo>
                  <a:lnTo>
                    <a:pt x="741476" y="15087"/>
                  </a:lnTo>
                  <a:lnTo>
                    <a:pt x="741476" y="684999"/>
                  </a:lnTo>
                  <a:lnTo>
                    <a:pt x="740537" y="746239"/>
                  </a:lnTo>
                  <a:lnTo>
                    <a:pt x="737679" y="801433"/>
                  </a:lnTo>
                  <a:lnTo>
                    <a:pt x="732840" y="850569"/>
                  </a:lnTo>
                  <a:lnTo>
                    <a:pt x="725957" y="893648"/>
                  </a:lnTo>
                  <a:lnTo>
                    <a:pt x="716661" y="930922"/>
                  </a:lnTo>
                  <a:lnTo>
                    <a:pt x="689902" y="989177"/>
                  </a:lnTo>
                  <a:lnTo>
                    <a:pt x="651700" y="1026337"/>
                  </a:lnTo>
                  <a:lnTo>
                    <a:pt x="599020" y="1044727"/>
                  </a:lnTo>
                  <a:lnTo>
                    <a:pt x="566978" y="1047051"/>
                  </a:lnTo>
                  <a:lnTo>
                    <a:pt x="357073" y="1046416"/>
                  </a:lnTo>
                  <a:lnTo>
                    <a:pt x="357695" y="320459"/>
                  </a:lnTo>
                  <a:lnTo>
                    <a:pt x="567601" y="320459"/>
                  </a:lnTo>
                  <a:lnTo>
                    <a:pt x="605802" y="323875"/>
                  </a:lnTo>
                  <a:lnTo>
                    <a:pt x="655624" y="340448"/>
                  </a:lnTo>
                  <a:lnTo>
                    <a:pt x="695528" y="381317"/>
                  </a:lnTo>
                  <a:lnTo>
                    <a:pt x="715492" y="427431"/>
                  </a:lnTo>
                  <a:lnTo>
                    <a:pt x="730300" y="491236"/>
                  </a:lnTo>
                  <a:lnTo>
                    <a:pt x="735279" y="530580"/>
                  </a:lnTo>
                  <a:lnTo>
                    <a:pt x="738924" y="575995"/>
                  </a:lnTo>
                  <a:lnTo>
                    <a:pt x="741045" y="627468"/>
                  </a:lnTo>
                  <a:lnTo>
                    <a:pt x="741476" y="684999"/>
                  </a:lnTo>
                  <a:lnTo>
                    <a:pt x="741476" y="15087"/>
                  </a:lnTo>
                  <a:lnTo>
                    <a:pt x="715454" y="9461"/>
                  </a:lnTo>
                  <a:lnTo>
                    <a:pt x="662330" y="3022"/>
                  </a:lnTo>
                  <a:lnTo>
                    <a:pt x="604862" y="647"/>
                  </a:lnTo>
                  <a:lnTo>
                    <a:pt x="1854" y="0"/>
                  </a:lnTo>
                  <a:lnTo>
                    <a:pt x="0" y="1366227"/>
                  </a:lnTo>
                  <a:lnTo>
                    <a:pt x="602996" y="1366862"/>
                  </a:lnTo>
                  <a:lnTo>
                    <a:pt x="657237" y="1364894"/>
                  </a:lnTo>
                  <a:lnTo>
                    <a:pt x="708202" y="1359001"/>
                  </a:lnTo>
                  <a:lnTo>
                    <a:pt x="755929" y="1349171"/>
                  </a:lnTo>
                  <a:lnTo>
                    <a:pt x="800442" y="1335405"/>
                  </a:lnTo>
                  <a:lnTo>
                    <a:pt x="841781" y="1317701"/>
                  </a:lnTo>
                  <a:lnTo>
                    <a:pt x="879970" y="1296060"/>
                  </a:lnTo>
                  <a:lnTo>
                    <a:pt x="914806" y="1270292"/>
                  </a:lnTo>
                  <a:lnTo>
                    <a:pt x="946632" y="1240155"/>
                  </a:lnTo>
                  <a:lnTo>
                    <a:pt x="975448" y="1205636"/>
                  </a:lnTo>
                  <a:lnTo>
                    <a:pt x="1001280" y="1166710"/>
                  </a:lnTo>
                  <a:lnTo>
                    <a:pt x="1024102" y="1123378"/>
                  </a:lnTo>
                  <a:lnTo>
                    <a:pt x="1043914" y="1075613"/>
                  </a:lnTo>
                  <a:lnTo>
                    <a:pt x="1053261" y="1047051"/>
                  </a:lnTo>
                  <a:lnTo>
                    <a:pt x="1056589" y="1036891"/>
                  </a:lnTo>
                  <a:lnTo>
                    <a:pt x="1067562" y="995286"/>
                  </a:lnTo>
                  <a:lnTo>
                    <a:pt x="1076871" y="950785"/>
                  </a:lnTo>
                  <a:lnTo>
                    <a:pt x="1084516" y="903427"/>
                  </a:lnTo>
                  <a:lnTo>
                    <a:pt x="1090498" y="853211"/>
                  </a:lnTo>
                  <a:lnTo>
                    <a:pt x="1094828" y="800163"/>
                  </a:lnTo>
                  <a:lnTo>
                    <a:pt x="1097521" y="744296"/>
                  </a:lnTo>
                  <a:lnTo>
                    <a:pt x="1098562" y="685609"/>
                  </a:lnTo>
                  <a:close/>
                </a:path>
                <a:path w="1622425" h="1368425">
                  <a:moveTo>
                    <a:pt x="1622082" y="497446"/>
                  </a:moveTo>
                  <a:lnTo>
                    <a:pt x="1265618" y="638416"/>
                  </a:lnTo>
                  <a:lnTo>
                    <a:pt x="1264996" y="1367472"/>
                  </a:lnTo>
                  <a:lnTo>
                    <a:pt x="1621459" y="1368107"/>
                  </a:lnTo>
                  <a:lnTo>
                    <a:pt x="1622082" y="4974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650165" y="365452"/>
              <a:ext cx="357505" cy="436245"/>
            </a:xfrm>
            <a:custGeom>
              <a:avLst/>
              <a:gdLst/>
              <a:ahLst/>
              <a:cxnLst/>
              <a:rect l="l" t="t" r="r" b="b"/>
              <a:pathLst>
                <a:path w="357505" h="436245">
                  <a:moveTo>
                    <a:pt x="357085" y="0"/>
                  </a:moveTo>
                  <a:lnTo>
                    <a:pt x="622" y="0"/>
                  </a:lnTo>
                  <a:lnTo>
                    <a:pt x="0" y="435952"/>
                  </a:lnTo>
                  <a:lnTo>
                    <a:pt x="357085" y="294982"/>
                  </a:lnTo>
                  <a:lnTo>
                    <a:pt x="357085" y="0"/>
                  </a:lnTo>
                  <a:close/>
                </a:path>
              </a:pathLst>
            </a:custGeom>
            <a:solidFill>
              <a:srgbClr val="EE2E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208457" y="639299"/>
              <a:ext cx="358140" cy="1093470"/>
            </a:xfrm>
            <a:custGeom>
              <a:avLst/>
              <a:gdLst/>
              <a:ahLst/>
              <a:cxnLst/>
              <a:rect l="l" t="t" r="r" b="b"/>
              <a:pathLst>
                <a:path w="358139" h="1093470">
                  <a:moveTo>
                    <a:pt x="357708" y="0"/>
                  </a:moveTo>
                  <a:lnTo>
                    <a:pt x="622" y="141605"/>
                  </a:lnTo>
                  <a:lnTo>
                    <a:pt x="0" y="1092377"/>
                  </a:lnTo>
                  <a:lnTo>
                    <a:pt x="356463" y="1092987"/>
                  </a:lnTo>
                  <a:lnTo>
                    <a:pt x="3577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209697" y="366057"/>
              <a:ext cx="356870" cy="214629"/>
            </a:xfrm>
            <a:custGeom>
              <a:avLst/>
              <a:gdLst/>
              <a:ahLst/>
              <a:cxnLst/>
              <a:rect l="l" t="t" r="r" b="b"/>
              <a:pathLst>
                <a:path w="356869" h="214629">
                  <a:moveTo>
                    <a:pt x="356463" y="0"/>
                  </a:moveTo>
                  <a:lnTo>
                    <a:pt x="0" y="0"/>
                  </a:lnTo>
                  <a:lnTo>
                    <a:pt x="0" y="214261"/>
                  </a:lnTo>
                  <a:lnTo>
                    <a:pt x="356463" y="72682"/>
                  </a:lnTo>
                  <a:lnTo>
                    <a:pt x="356463" y="0"/>
                  </a:lnTo>
                  <a:close/>
                </a:path>
              </a:pathLst>
            </a:custGeom>
            <a:solidFill>
              <a:srgbClr val="EE2E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/>
          <p:nvPr/>
        </p:nvSpPr>
        <p:spPr>
          <a:xfrm>
            <a:off x="-277813" y="35503919"/>
            <a:ext cx="26968368" cy="486331"/>
          </a:xfrm>
          <a:custGeom>
            <a:avLst/>
            <a:gdLst/>
            <a:ahLst/>
            <a:cxnLst/>
            <a:rect l="l" t="t" r="r" b="b"/>
            <a:pathLst>
              <a:path w="10035540" h="180975">
                <a:moveTo>
                  <a:pt x="10034930" y="0"/>
                </a:moveTo>
                <a:lnTo>
                  <a:pt x="0" y="0"/>
                </a:lnTo>
                <a:lnTo>
                  <a:pt x="0" y="180695"/>
                </a:lnTo>
                <a:lnTo>
                  <a:pt x="10034930" y="180695"/>
                </a:lnTo>
                <a:lnTo>
                  <a:pt x="10034930" y="0"/>
                </a:lnTo>
                <a:close/>
              </a:path>
            </a:pathLst>
          </a:custGeom>
          <a:solidFill>
            <a:srgbClr val="121C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object 4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99187" y="34061260"/>
            <a:ext cx="4769164" cy="883167"/>
          </a:xfrm>
          <a:prstGeom prst="rect">
            <a:avLst/>
          </a:prstGeom>
        </p:spPr>
      </p:pic>
      <p:pic>
        <p:nvPicPr>
          <p:cNvPr id="48" name="object 4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40131" y="34042079"/>
            <a:ext cx="3850856" cy="880778"/>
          </a:xfrm>
          <a:prstGeom prst="rect">
            <a:avLst/>
          </a:prstGeom>
        </p:spPr>
      </p:pic>
      <p:pic>
        <p:nvPicPr>
          <p:cNvPr id="49" name="object 4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46187" y="33998969"/>
            <a:ext cx="3031647" cy="960827"/>
          </a:xfrm>
          <a:prstGeom prst="rect">
            <a:avLst/>
          </a:prstGeom>
        </p:spPr>
      </p:pic>
      <p:pic>
        <p:nvPicPr>
          <p:cNvPr id="50" name="object 5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154301" y="33773269"/>
            <a:ext cx="6256686" cy="1324749"/>
          </a:xfrm>
          <a:prstGeom prst="rect">
            <a:avLst/>
          </a:prstGeom>
        </p:spPr>
      </p:pic>
      <p:sp>
        <p:nvSpPr>
          <p:cNvPr id="4" name="object 40">
            <a:extLst>
              <a:ext uri="{FF2B5EF4-FFF2-40B4-BE49-F238E27FC236}">
                <a16:creationId xmlns:a16="http://schemas.microsoft.com/office/drawing/2014/main" id="{7008C55A-5E5E-8CAD-04F6-5E3DC281D678}"/>
              </a:ext>
            </a:extLst>
          </p:cNvPr>
          <p:cNvSpPr txBox="1"/>
          <p:nvPr/>
        </p:nvSpPr>
        <p:spPr>
          <a:xfrm>
            <a:off x="7493049" y="3140869"/>
            <a:ext cx="9489059" cy="902186"/>
          </a:xfrm>
          <a:prstGeom prst="rect">
            <a:avLst/>
          </a:prstGeom>
        </p:spPr>
        <p:txBody>
          <a:bodyPr vert="horz" wrap="square" lIns="0" tIns="19066" rIns="0" bIns="0" rtlCol="0">
            <a:spAutoFit/>
          </a:bodyPr>
          <a:lstStyle/>
          <a:p>
            <a:pPr marL="23833">
              <a:spcBef>
                <a:spcPts val="2158"/>
              </a:spcBef>
            </a:pP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First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Name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Surname,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Second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Author...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47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ACCEPTANCE!</a:t>
            </a:r>
            <a:endParaRPr lang="en-US" sz="1595" dirty="0">
              <a:latin typeface="Calibri Light"/>
              <a:cs typeface="Calibri Light"/>
            </a:endParaRPr>
          </a:p>
          <a:p>
            <a:pPr marL="23833" marR="1065327" indent="19066">
              <a:lnSpc>
                <a:spcPts val="2552"/>
              </a:lnSpc>
              <a:spcBef>
                <a:spcPts val="9"/>
              </a:spcBef>
            </a:pP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Affiliation Corresponding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75" dirty="0">
                <a:solidFill>
                  <a:srgbClr val="FFFFFF"/>
                </a:solidFill>
                <a:latin typeface="Calibri Light"/>
                <a:cs typeface="Calibri Light"/>
              </a:rPr>
              <a:t>ACCEPTANCE!</a:t>
            </a:r>
            <a:r>
              <a:rPr lang="en-US" sz="1595" spc="93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E-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mail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Corresponding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Author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LEAVE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BLANK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UNTIL</a:t>
            </a:r>
            <a:r>
              <a:rPr lang="en-US" sz="1595" spc="-2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US" sz="1595" dirty="0">
                <a:solidFill>
                  <a:srgbClr val="FFFFFF"/>
                </a:solidFill>
                <a:latin typeface="Calibri Light"/>
                <a:cs typeface="Calibri Light"/>
              </a:rPr>
              <a:t>FINAL</a:t>
            </a:r>
            <a:r>
              <a:rPr lang="en-US" sz="1595" spc="-19" dirty="0">
                <a:solidFill>
                  <a:srgbClr val="FFFFFF"/>
                </a:solidFill>
                <a:latin typeface="Calibri Light"/>
                <a:cs typeface="Calibri Light"/>
              </a:rPr>
              <a:t> ACCEPTANCE!</a:t>
            </a:r>
            <a:endParaRPr lang="en-US" sz="1595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59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Exo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DII TRACK POSTER TEMP</dc:title>
  <cp:lastModifiedBy>Mariia Zolotova</cp:lastModifiedBy>
  <cp:revision>3</cp:revision>
  <dcterms:created xsi:type="dcterms:W3CDTF">2024-09-15T06:42:32Z</dcterms:created>
  <dcterms:modified xsi:type="dcterms:W3CDTF">2024-11-06T05:48:16Z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2024-09-15T00:00:00Z</vt:filetime>
  </property>
  <property fmtid="{D5CDD505-2E9C-101B-9397-08002B2CF9AE}" pid="3" name="Creator">
    <vt:lpwstr>Adobe Illustrator 27.1 (Windows)</vt:lpwstr>
  </property>
  <property fmtid="{D5CDD505-2E9C-101B-9397-08002B2CF9AE}" pid="4" name="LastSaved">
    <vt:filetime>2024-09-15T00:00:00Z</vt:filetime>
  </property>
  <property fmtid="{D5CDD505-2E9C-101B-9397-08002B2CF9AE}" pid="5" name="Producer">
    <vt:lpwstr>Adobe PDF library 17.00</vt:lpwstr>
  </property>
</Properties>
</file>