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ukta Light" panose="020B0000000000000000" pitchFamily="34" charset="0"/>
      <p:regular r:id="rId17"/>
    </p:embeddedFont>
    <p:embeddedFont>
      <p:font typeface="Prompt Medium" panose="020B0604020202020204" pitchFamily="34" charset="0"/>
      <p:regular r:id="rId18"/>
      <p:italic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>
        <p:scale>
          <a:sx n="110" d="100"/>
          <a:sy n="110" d="100"/>
        </p:scale>
        <p:origin x="-8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9/4/25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95000"/>
            </a:srgbClr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1549241"/>
            <a:ext cx="12868275" cy="122396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48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Jobene True Self Exploration Award · XJTLU Entrepreneur College Special Edition</a:t>
            </a:r>
          </a:p>
        </p:txBody>
      </p:sp>
      <p:sp>
        <p:nvSpPr>
          <p:cNvPr id="3" name="Text 1"/>
          <p:cNvSpPr/>
          <p:nvPr/>
        </p:nvSpPr>
        <p:spPr>
          <a:xfrm>
            <a:off x="4500563" y="3704947"/>
            <a:ext cx="4886087" cy="4894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0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Explorer Project Proposal</a:t>
            </a:r>
            <a:endParaRPr lang="en-US" sz="3050" dirty="0"/>
          </a:p>
        </p:txBody>
      </p:sp>
      <p:sp>
        <p:nvSpPr>
          <p:cNvPr id="4" name="Text 2"/>
          <p:cNvSpPr/>
          <p:nvPr/>
        </p:nvSpPr>
        <p:spPr>
          <a:xfrm>
            <a:off x="881063" y="4525447"/>
            <a:ext cx="12868275" cy="3524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Applicant:</a:t>
            </a:r>
            <a:r>
              <a:rPr lang="en-US" sz="17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[Your Name]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881063" y="5125641"/>
            <a:ext cx="12868275" cy="3524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School/Department:</a:t>
            </a:r>
            <a:r>
              <a:rPr lang="en-US" sz="17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[Your School/Department]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881063" y="5725835"/>
            <a:ext cx="12868275" cy="3524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Application Date:</a:t>
            </a:r>
            <a:r>
              <a:rPr lang="en-US" sz="17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[YYYY-MM-DD]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1206937"/>
            <a:ext cx="6342340" cy="5506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Thank You for Your Attention</a:t>
            </a:r>
            <a:endParaRPr lang="en-US" sz="3450" dirty="0"/>
          </a:p>
        </p:txBody>
      </p:sp>
      <p:sp>
        <p:nvSpPr>
          <p:cNvPr id="3" name="Shape 1"/>
          <p:cNvSpPr/>
          <p:nvPr/>
        </p:nvSpPr>
        <p:spPr>
          <a:xfrm>
            <a:off x="881063" y="2828330"/>
            <a:ext cx="6334958" cy="1559243"/>
          </a:xfrm>
          <a:prstGeom prst="roundRect">
            <a:avLst>
              <a:gd name="adj" fmla="val 534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86922" y="3034189"/>
            <a:ext cx="2202894" cy="2752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Contact Information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1086922" y="3428405"/>
            <a:ext cx="5923240" cy="3171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[Your Name]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1086922" y="3864531"/>
            <a:ext cx="5923240" cy="3171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[Your Major/Grade Level]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414260" y="2828330"/>
            <a:ext cx="6335078" cy="1559243"/>
          </a:xfrm>
          <a:prstGeom prst="roundRect">
            <a:avLst>
              <a:gd name="adj" fmla="val 534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20119" y="3034189"/>
            <a:ext cx="2202894" cy="2752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Phone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620119" y="3428405"/>
            <a:ext cx="5923359" cy="3171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[Your Phone Number]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881063" y="4585811"/>
            <a:ext cx="6334958" cy="1123117"/>
          </a:xfrm>
          <a:prstGeom prst="roundRect">
            <a:avLst>
              <a:gd name="adj" fmla="val 7414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86922" y="4791670"/>
            <a:ext cx="2202894" cy="2752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Email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1086922" y="5185886"/>
            <a:ext cx="5923240" cy="3171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[Your Email Address]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414260" y="4585811"/>
            <a:ext cx="6335078" cy="1123117"/>
          </a:xfrm>
          <a:prstGeom prst="roundRect">
            <a:avLst>
              <a:gd name="adj" fmla="val 7414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620119" y="4791670"/>
            <a:ext cx="2202894" cy="2752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Project Links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7620119" y="5185886"/>
            <a:ext cx="5923359" cy="3171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[Demo Link/Personal Website]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881063" y="5931932"/>
            <a:ext cx="12868275" cy="3171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Looking forward to in-depth discussions and collaboration opportunities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5467" y="602337"/>
            <a:ext cx="5048131" cy="6079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Presentation Agenda</a:t>
            </a:r>
            <a:endParaRPr lang="en-US" sz="3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67" y="1647944"/>
            <a:ext cx="218837" cy="27348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75467" y="1989296"/>
            <a:ext cx="6330315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5" name="Text 2"/>
          <p:cNvSpPr/>
          <p:nvPr/>
        </p:nvSpPr>
        <p:spPr>
          <a:xfrm>
            <a:off x="875467" y="2159675"/>
            <a:ext cx="2431852" cy="3039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Exploration Theme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75467" y="2594967"/>
            <a:ext cx="6330315" cy="3500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One sentence to capture my dream and vision for the future</a:t>
            </a:r>
            <a:endParaRPr lang="en-US" sz="17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18" y="1647944"/>
            <a:ext cx="218837" cy="273487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424618" y="1989296"/>
            <a:ext cx="6330315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9" name="Text 5"/>
          <p:cNvSpPr/>
          <p:nvPr/>
        </p:nvSpPr>
        <p:spPr>
          <a:xfrm>
            <a:off x="7424618" y="2159675"/>
            <a:ext cx="2438876" cy="3039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Goals &amp; Significance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7424618" y="2594967"/>
            <a:ext cx="6330315" cy="3500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Why pursue this? What value does it bring to society and innovation?</a:t>
            </a:r>
            <a:endParaRPr lang="en-US" sz="17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67" y="3327916"/>
            <a:ext cx="218837" cy="273487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875467" y="3669268"/>
            <a:ext cx="6330315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13" name="Text 8"/>
          <p:cNvSpPr/>
          <p:nvPr/>
        </p:nvSpPr>
        <p:spPr>
          <a:xfrm>
            <a:off x="875467" y="3839647"/>
            <a:ext cx="2437924" cy="3039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Implementation Path</a:t>
            </a: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875467" y="4274939"/>
            <a:ext cx="6330315" cy="3500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How will we achieve this step by step with measurable milestones?</a:t>
            </a:r>
            <a:endParaRPr lang="en-US" sz="17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618" y="3327916"/>
            <a:ext cx="218837" cy="273487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7424618" y="3669268"/>
            <a:ext cx="6330315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17" name="Text 11"/>
          <p:cNvSpPr/>
          <p:nvPr/>
        </p:nvSpPr>
        <p:spPr>
          <a:xfrm>
            <a:off x="7424618" y="3839647"/>
            <a:ext cx="2949416" cy="3039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Innovation &amp; Technology</a:t>
            </a:r>
            <a:endParaRPr lang="en-US" sz="1900" dirty="0"/>
          </a:p>
        </p:txBody>
      </p:sp>
      <p:sp>
        <p:nvSpPr>
          <p:cNvPr id="18" name="Text 12"/>
          <p:cNvSpPr/>
          <p:nvPr/>
        </p:nvSpPr>
        <p:spPr>
          <a:xfrm>
            <a:off x="7424618" y="4274939"/>
            <a:ext cx="6330315" cy="3500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The core uniqueness and technological breakthrough of the project</a:t>
            </a:r>
            <a:endParaRPr lang="en-US" sz="17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467" y="5007888"/>
            <a:ext cx="218837" cy="273487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875467" y="5349240"/>
            <a:ext cx="6330315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21" name="Text 14"/>
          <p:cNvSpPr/>
          <p:nvPr/>
        </p:nvSpPr>
        <p:spPr>
          <a:xfrm>
            <a:off x="875467" y="5519618"/>
            <a:ext cx="2431852" cy="3039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Expected Outcomes</a:t>
            </a:r>
            <a:endParaRPr lang="en-US" sz="1900" dirty="0"/>
          </a:p>
        </p:txBody>
      </p:sp>
      <p:sp>
        <p:nvSpPr>
          <p:cNvPr id="22" name="Text 15"/>
          <p:cNvSpPr/>
          <p:nvPr/>
        </p:nvSpPr>
        <p:spPr>
          <a:xfrm>
            <a:off x="875467" y="5954911"/>
            <a:ext cx="6330315" cy="3500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What tangible results and deliverables will we ultimately present?</a:t>
            </a:r>
            <a:endParaRPr lang="en-US" sz="17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618" y="5007888"/>
            <a:ext cx="218837" cy="273487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7424618" y="5349240"/>
            <a:ext cx="6330315" cy="3048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25" name="Text 17"/>
          <p:cNvSpPr/>
          <p:nvPr/>
        </p:nvSpPr>
        <p:spPr>
          <a:xfrm>
            <a:off x="7424618" y="5519618"/>
            <a:ext cx="2431852" cy="3039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Me &amp; Jobene</a:t>
            </a:r>
            <a:endParaRPr lang="en-US" sz="1900" dirty="0"/>
          </a:p>
        </p:txBody>
      </p:sp>
      <p:sp>
        <p:nvSpPr>
          <p:cNvPr id="26" name="Text 18"/>
          <p:cNvSpPr/>
          <p:nvPr/>
        </p:nvSpPr>
        <p:spPr>
          <a:xfrm>
            <a:off x="7424618" y="5954911"/>
            <a:ext cx="6330315" cy="3500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Why am I the right person? How do our visions align perfectly?</a:t>
            </a:r>
            <a:endParaRPr lang="en-US" sz="1700" dirty="0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467" y="6715244"/>
            <a:ext cx="259913" cy="332899"/>
          </a:xfrm>
          <a:prstGeom prst="rect">
            <a:avLst/>
          </a:prstGeom>
        </p:spPr>
      </p:pic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467" y="7294364"/>
            <a:ext cx="259913" cy="332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96303" y="1152763"/>
            <a:ext cx="12087939" cy="795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6250"/>
              </a:lnSpc>
              <a:buNone/>
            </a:pPr>
            <a:r>
              <a:rPr lang="en-US" sz="50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One Sentence That Defines Everything</a:t>
            </a:r>
            <a:endParaRPr lang="en-US" sz="5000" dirty="0"/>
          </a:p>
        </p:txBody>
      </p:sp>
      <p:sp>
        <p:nvSpPr>
          <p:cNvPr id="3" name="Text 1"/>
          <p:cNvSpPr/>
          <p:nvPr/>
        </p:nvSpPr>
        <p:spPr>
          <a:xfrm>
            <a:off x="881063" y="2816304"/>
            <a:ext cx="5289471" cy="3181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Let the World Remember Your Exploration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095732" y="3510082"/>
            <a:ext cx="12653605" cy="2290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[Write your most compelling project core tagline here]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095732" y="3900130"/>
            <a:ext cx="12653605" cy="2290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i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Example: Building an AI-powered metaverse narrative platform that empowers every individual to become the creator-god of their own story universe.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881063" y="3349109"/>
            <a:ext cx="15240" cy="94107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7" name="Shape 5"/>
          <p:cNvSpPr/>
          <p:nvPr/>
        </p:nvSpPr>
        <p:spPr>
          <a:xfrm>
            <a:off x="881063" y="4451152"/>
            <a:ext cx="6362581" cy="429458"/>
          </a:xfrm>
          <a:prstGeom prst="roundRect">
            <a:avLst>
              <a:gd name="adj" fmla="val 48013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955018" y="4531638"/>
            <a:ext cx="214670" cy="2683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1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1024176" y="5023723"/>
            <a:ext cx="1590913" cy="1988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#Metaverse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7386757" y="4451152"/>
            <a:ext cx="6362581" cy="429458"/>
          </a:xfrm>
          <a:prstGeom prst="roundRect">
            <a:avLst>
              <a:gd name="adj" fmla="val 48013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460712" y="4531638"/>
            <a:ext cx="214670" cy="2683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2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7529870" y="5023723"/>
            <a:ext cx="1590913" cy="1988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#AI Generation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881063" y="5508784"/>
            <a:ext cx="6362581" cy="429458"/>
          </a:xfrm>
          <a:prstGeom prst="roundRect">
            <a:avLst>
              <a:gd name="adj" fmla="val 48013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955018" y="5589270"/>
            <a:ext cx="214670" cy="2683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3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1024176" y="6081355"/>
            <a:ext cx="1847731" cy="1988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#Immersive Storytelling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7386757" y="5508784"/>
            <a:ext cx="6362581" cy="429458"/>
          </a:xfrm>
          <a:prstGeom prst="roundRect">
            <a:avLst>
              <a:gd name="adj" fmla="val 48013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460712" y="5589270"/>
            <a:ext cx="214670" cy="2683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4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7529870" y="6081355"/>
            <a:ext cx="2022038" cy="1988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#User Generated Content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771763"/>
            <a:ext cx="3926919" cy="4894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48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Goals &amp; Significance</a:t>
            </a:r>
          </a:p>
        </p:txBody>
      </p:sp>
      <p:sp>
        <p:nvSpPr>
          <p:cNvPr id="3" name="Text 1"/>
          <p:cNvSpPr/>
          <p:nvPr/>
        </p:nvSpPr>
        <p:spPr>
          <a:xfrm>
            <a:off x="881063" y="1525548"/>
            <a:ext cx="3223379" cy="3914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Why Now? Why You?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881063" y="2357557"/>
            <a:ext cx="4068008" cy="2937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Core Objectives (SMART Principles)</a:t>
            </a:r>
            <a:endParaRPr lang="en-US" sz="1850" dirty="0"/>
          </a:p>
        </p:txBody>
      </p:sp>
      <p:sp>
        <p:nvSpPr>
          <p:cNvPr id="5" name="Shape 3"/>
          <p:cNvSpPr/>
          <p:nvPr/>
        </p:nvSpPr>
        <p:spPr>
          <a:xfrm>
            <a:off x="881063" y="2849523"/>
            <a:ext cx="3686413" cy="1352550"/>
          </a:xfrm>
          <a:prstGeom prst="roundRect">
            <a:avLst>
              <a:gd name="adj" fmla="val 547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4895" y="3033355"/>
            <a:ext cx="1958102" cy="2447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Specific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064895" y="3454360"/>
            <a:ext cx="3318748" cy="563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Develop a prototype with [specific functionality] for [specific product category]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743688" y="2849523"/>
            <a:ext cx="3686413" cy="1352550"/>
          </a:xfrm>
          <a:prstGeom prst="roundRect">
            <a:avLst>
              <a:gd name="adj" fmla="val 547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927521" y="3033355"/>
            <a:ext cx="1958102" cy="2447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Measurable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4927521" y="3454360"/>
            <a:ext cx="3318748" cy="563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Achieve [user count/traffic/content volume] metrics by [specific date]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881063" y="4378285"/>
            <a:ext cx="3686413" cy="1634490"/>
          </a:xfrm>
          <a:prstGeom prst="roundRect">
            <a:avLst>
              <a:gd name="adj" fmla="val 4529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64895" y="4562118"/>
            <a:ext cx="1958102" cy="2447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Achievable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1064895" y="4983123"/>
            <a:ext cx="3318748" cy="563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Built upon my existing [technical expertise/project experience]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4743688" y="4378285"/>
            <a:ext cx="3686413" cy="1634490"/>
          </a:xfrm>
          <a:prstGeom prst="roundRect">
            <a:avLst>
              <a:gd name="adj" fmla="val 4529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927521" y="4562118"/>
            <a:ext cx="1958102" cy="2447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Relevant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927521" y="4983123"/>
            <a:ext cx="3318748" cy="8458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Perfectly aligns with "authentic self-expression" and "metaverse technology" award principles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881063" y="6188988"/>
            <a:ext cx="7549039" cy="1070610"/>
          </a:xfrm>
          <a:prstGeom prst="roundRect">
            <a:avLst>
              <a:gd name="adj" fmla="val 6914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64895" y="6372820"/>
            <a:ext cx="1958102" cy="2447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Time-bound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1064895" y="6793825"/>
            <a:ext cx="7181374" cy="2819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First phase development completion planned for [YYYY-MM]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9089787" y="2357557"/>
            <a:ext cx="2349698" cy="2937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Impact Dimensions</a:t>
            </a:r>
          </a:p>
        </p:txBody>
      </p:sp>
      <p:sp>
        <p:nvSpPr>
          <p:cNvPr id="21" name="Text 19"/>
          <p:cNvSpPr/>
          <p:nvPr/>
        </p:nvSpPr>
        <p:spPr>
          <a:xfrm>
            <a:off x="9089787" y="2827496"/>
            <a:ext cx="4889421" cy="563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SzPct val="100000"/>
              <a:buNone/>
            </a:pPr>
            <a:r>
              <a:rPr lang="en-US" sz="16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Technical:</a:t>
            </a:r>
            <a:r>
              <a:rPr lang="en-US" sz="16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Explores new paradigms of [specific technology] application in [specific domain]</a:t>
            </a:r>
          </a:p>
        </p:txBody>
      </p:sp>
      <p:sp>
        <p:nvSpPr>
          <p:cNvPr id="22" name="Text 20"/>
          <p:cNvSpPr/>
          <p:nvPr/>
        </p:nvSpPr>
        <p:spPr>
          <a:xfrm>
            <a:off x="9089787" y="3453051"/>
            <a:ext cx="4889421" cy="563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SzPct val="100000"/>
              <a:buNone/>
            </a:pPr>
            <a:r>
              <a:rPr lang="en-US" sz="16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Cultural:</a:t>
            </a:r>
            <a:r>
              <a:rPr lang="en-US" sz="16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Provides young people with [new ways] to express themselves and connect with others</a:t>
            </a:r>
          </a:p>
        </p:txBody>
      </p:sp>
      <p:sp>
        <p:nvSpPr>
          <p:cNvPr id="23" name="Text 21"/>
          <p:cNvSpPr/>
          <p:nvPr/>
        </p:nvSpPr>
        <p:spPr>
          <a:xfrm>
            <a:off x="9089787" y="4078605"/>
            <a:ext cx="4889421" cy="5638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SzPct val="100000"/>
              <a:buNone/>
            </a:pPr>
            <a:r>
              <a:rPr lang="en-US" sz="16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Social:</a:t>
            </a:r>
            <a:r>
              <a:rPr lang="en-US" sz="16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Addresses [specific pain point] and empowers [specific community group]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7245" y="611505"/>
            <a:ext cx="4531360" cy="427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48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Implementation Path</a:t>
            </a:r>
          </a:p>
        </p:txBody>
      </p:sp>
      <p:sp>
        <p:nvSpPr>
          <p:cNvPr id="3" name="Text 1"/>
          <p:cNvSpPr/>
          <p:nvPr/>
        </p:nvSpPr>
        <p:spPr>
          <a:xfrm>
            <a:off x="881063" y="2065020"/>
            <a:ext cx="3788688" cy="3426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Your Roadmap &amp; Milestones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81063" y="2638901"/>
            <a:ext cx="3697010" cy="256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How to Transform Ideas into Reality?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81063" y="4975503"/>
            <a:ext cx="12868275" cy="22860"/>
          </a:xfrm>
          <a:prstGeom prst="roundRect">
            <a:avLst>
              <a:gd name="adj" fmla="val 283319"/>
            </a:avLst>
          </a:prstGeom>
          <a:solidFill>
            <a:srgbClr val="6D4562"/>
          </a:solidFill>
        </p:spPr>
      </p:sp>
      <p:sp>
        <p:nvSpPr>
          <p:cNvPr id="6" name="Shape 4"/>
          <p:cNvSpPr/>
          <p:nvPr/>
        </p:nvSpPr>
        <p:spPr>
          <a:xfrm>
            <a:off x="3385423" y="4512945"/>
            <a:ext cx="22860" cy="462558"/>
          </a:xfrm>
          <a:prstGeom prst="roundRect">
            <a:avLst>
              <a:gd name="adj" fmla="val 283319"/>
            </a:avLst>
          </a:prstGeom>
          <a:solidFill>
            <a:srgbClr val="6D4562"/>
          </a:solidFill>
        </p:spPr>
      </p:sp>
      <p:sp>
        <p:nvSpPr>
          <p:cNvPr id="7" name="Shape 5"/>
          <p:cNvSpPr/>
          <p:nvPr/>
        </p:nvSpPr>
        <p:spPr>
          <a:xfrm>
            <a:off x="3223379" y="4802029"/>
            <a:ext cx="346948" cy="346948"/>
          </a:xfrm>
          <a:prstGeom prst="roundRect">
            <a:avLst>
              <a:gd name="adj" fmla="val 18668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94102" y="4847034"/>
            <a:ext cx="205502" cy="256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2540198" y="3127057"/>
            <a:ext cx="1713309" cy="2140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Phase One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035248" y="3433643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MM-DD ~ MM-DD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1035248" y="3772852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Technical Research &amp; Team Introduction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035248" y="4112062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i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Deliverables:</a:t>
            </a: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Technology selection report, prototype sketches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997535" y="4975503"/>
            <a:ext cx="22860" cy="462558"/>
          </a:xfrm>
          <a:prstGeom prst="roundRect">
            <a:avLst>
              <a:gd name="adj" fmla="val 283319"/>
            </a:avLst>
          </a:prstGeom>
          <a:solidFill>
            <a:srgbClr val="6D4562"/>
          </a:solidFill>
        </p:spPr>
      </p:sp>
      <p:sp>
        <p:nvSpPr>
          <p:cNvPr id="14" name="Shape 12"/>
          <p:cNvSpPr/>
          <p:nvPr/>
        </p:nvSpPr>
        <p:spPr>
          <a:xfrm>
            <a:off x="5835491" y="4802029"/>
            <a:ext cx="346948" cy="346948"/>
          </a:xfrm>
          <a:prstGeom prst="roundRect">
            <a:avLst>
              <a:gd name="adj" fmla="val 18668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906214" y="4847034"/>
            <a:ext cx="205502" cy="256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152311" y="5592247"/>
            <a:ext cx="1713309" cy="2140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Phase Two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647361" y="5898833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MM-DD ~ MM-DD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647361" y="6238042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Core Feature Development &amp; Testing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3647361" y="6577251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i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Deliverables:</a:t>
            </a: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Functional Alpha version, internal testing feedback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8609767" y="4512945"/>
            <a:ext cx="22860" cy="462558"/>
          </a:xfrm>
          <a:prstGeom prst="roundRect">
            <a:avLst>
              <a:gd name="adj" fmla="val 283319"/>
            </a:avLst>
          </a:prstGeom>
          <a:solidFill>
            <a:srgbClr val="6D4562"/>
          </a:solidFill>
        </p:spPr>
      </p:sp>
      <p:sp>
        <p:nvSpPr>
          <p:cNvPr id="21" name="Shape 19"/>
          <p:cNvSpPr/>
          <p:nvPr/>
        </p:nvSpPr>
        <p:spPr>
          <a:xfrm>
            <a:off x="8447723" y="4802029"/>
            <a:ext cx="346948" cy="346948"/>
          </a:xfrm>
          <a:prstGeom prst="roundRect">
            <a:avLst>
              <a:gd name="adj" fmla="val 18668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518446" y="4847034"/>
            <a:ext cx="205502" cy="256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764542" y="3127057"/>
            <a:ext cx="1713309" cy="2140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Phase Three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6259592" y="3433643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MM-DD ~ MM-DD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6259592" y="3772852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Productization &amp; Iterative Optimization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6259592" y="4112062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i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Deliverables:</a:t>
            </a: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Open Beta version, user growth analytics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11221879" y="4975503"/>
            <a:ext cx="22860" cy="462558"/>
          </a:xfrm>
          <a:prstGeom prst="roundRect">
            <a:avLst>
              <a:gd name="adj" fmla="val 283319"/>
            </a:avLst>
          </a:prstGeom>
          <a:solidFill>
            <a:srgbClr val="6D4562"/>
          </a:solidFill>
        </p:spPr>
      </p:sp>
      <p:sp>
        <p:nvSpPr>
          <p:cNvPr id="28" name="Shape 26"/>
          <p:cNvSpPr/>
          <p:nvPr/>
        </p:nvSpPr>
        <p:spPr>
          <a:xfrm>
            <a:off x="11059835" y="4802029"/>
            <a:ext cx="346948" cy="346948"/>
          </a:xfrm>
          <a:prstGeom prst="roundRect">
            <a:avLst>
              <a:gd name="adj" fmla="val 18668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1130558" y="4847034"/>
            <a:ext cx="205502" cy="256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4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0376654" y="5592247"/>
            <a:ext cx="1713309" cy="2140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Future Vision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8871704" y="5898833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Beyond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8871704" y="6238042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Expansion &amp; Deepening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8871704" y="6577251"/>
            <a:ext cx="4723328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200" i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Deliverables:</a:t>
            </a: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Partnership opportunities, commercial viability exploration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695206"/>
            <a:ext cx="4156948" cy="4282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48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Innovation &amp; Technology</a:t>
            </a:r>
          </a:p>
        </p:txBody>
      </p:sp>
      <p:sp>
        <p:nvSpPr>
          <p:cNvPr id="3" name="Text 1"/>
          <p:cNvSpPr/>
          <p:nvPr/>
        </p:nvSpPr>
        <p:spPr>
          <a:xfrm>
            <a:off x="881063" y="1354693"/>
            <a:ext cx="4349472" cy="3426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The Core Engine of Your Project</a:t>
            </a:r>
            <a:endParaRPr lang="en-US" sz="2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3" y="2102048"/>
            <a:ext cx="3908584" cy="525875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48713" y="2082760"/>
            <a:ext cx="2707362" cy="256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Technical Innovation Points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6848713" y="2513171"/>
            <a:ext cx="6908244" cy="1215747"/>
          </a:xfrm>
          <a:prstGeom prst="roundRect">
            <a:avLst>
              <a:gd name="adj" fmla="val 5327"/>
            </a:avLst>
          </a:prstGeom>
          <a:solidFill>
            <a:srgbClr val="0B0C23">
              <a:alpha val="95000"/>
            </a:srgbClr>
          </a:solidFill>
          <a:ln w="22860">
            <a:solidFill>
              <a:srgbClr val="6D456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025759" y="2690217"/>
            <a:ext cx="1713309" cy="2140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Technology Stack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7025759" y="3058478"/>
            <a:ext cx="6554153" cy="4933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Utilizing [Unity/Unreal], [Blender], [Three.js], [Specific AI Models], and cutting-edge development frameworks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6848713" y="3883104"/>
            <a:ext cx="6908244" cy="969050"/>
          </a:xfrm>
          <a:prstGeom prst="roundRect">
            <a:avLst>
              <a:gd name="adj" fmla="val 6684"/>
            </a:avLst>
          </a:prstGeom>
          <a:solidFill>
            <a:srgbClr val="0B0C23">
              <a:alpha val="95000"/>
            </a:srgbClr>
          </a:solidFill>
          <a:ln w="22860">
            <a:solidFill>
              <a:srgbClr val="6D456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025759" y="4060150"/>
            <a:ext cx="1821775" cy="2140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Innovative Integration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7025759" y="4428411"/>
            <a:ext cx="6554153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Combining [Technology A] with [Technology B] to create unprecedented user experiences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6848713" y="5006340"/>
            <a:ext cx="6908244" cy="969050"/>
          </a:xfrm>
          <a:prstGeom prst="roundRect">
            <a:avLst>
              <a:gd name="adj" fmla="val 6684"/>
            </a:avLst>
          </a:prstGeom>
          <a:solidFill>
            <a:srgbClr val="0B0C23">
              <a:alpha val="95000"/>
            </a:srgbClr>
          </a:solidFill>
          <a:ln w="22860">
            <a:solidFill>
              <a:srgbClr val="6D456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025759" y="5183386"/>
            <a:ext cx="1713309" cy="2140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Technical Barriers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7025759" y="5551646"/>
            <a:ext cx="6554153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Addressing complex challenges with novel solutions and breakthrough approaches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848713" y="6148864"/>
            <a:ext cx="2242423" cy="2569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Conceptual Innovation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848713" y="6559987"/>
            <a:ext cx="6908244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Proposing new [UGC/PGC/AIGC] content generation and organization methodologies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6848713" y="6860619"/>
            <a:ext cx="6908244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Integrating philosophical insights on [digital identity/virtual social interaction/narrative philosophy]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6848713" y="7161252"/>
            <a:ext cx="6908244" cy="24669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20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Revolutionary approaches to interactive storytelling and immersive content creation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0428" y="1219637"/>
            <a:ext cx="4161115" cy="5200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48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Expected Outcomes</a:t>
            </a:r>
          </a:p>
        </p:txBody>
      </p:sp>
      <p:sp>
        <p:nvSpPr>
          <p:cNvPr id="3" name="Text 1"/>
          <p:cNvSpPr/>
          <p:nvPr/>
        </p:nvSpPr>
        <p:spPr>
          <a:xfrm>
            <a:off x="881063" y="2550795"/>
            <a:ext cx="3668316" cy="4161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What Will You Deliver?</a:t>
            </a:r>
            <a:endParaRPr lang="en-US" sz="2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3" y="3247787"/>
            <a:ext cx="561737" cy="56173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76757" y="3405664"/>
            <a:ext cx="2080498" cy="2599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Interactive Demo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676757" y="3777853"/>
            <a:ext cx="5521404" cy="8986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A fully functional demonstration accessible via website URL or downloadable mobile application, showcasing core features and user experience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119" y="3247787"/>
            <a:ext cx="561737" cy="56173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227814" y="3405664"/>
            <a:ext cx="2541865" cy="2599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Technical Documentation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8227814" y="3777853"/>
            <a:ext cx="5521523" cy="5991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Comprehensive design documentation explaining technical architecture, with selected code components available as open-source contributions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3" y="5050988"/>
            <a:ext cx="561737" cy="56173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676757" y="5208865"/>
            <a:ext cx="2443639" cy="2599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Project Showcase Video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1676757" y="5581055"/>
            <a:ext cx="5521404" cy="8986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A compelling 2-3 minute demonstration video showcasing functionality, explaining core concepts, and articulating the project's vision and impact</a:t>
            </a:r>
            <a:endParaRPr lang="en-US" sz="14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119" y="5050988"/>
            <a:ext cx="561737" cy="56173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227814" y="5208865"/>
            <a:ext cx="2264569" cy="2599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User Feedback Report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8227814" y="5581055"/>
            <a:ext cx="5521523" cy="5991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Authentic testimonials and quantitative data from beta testing users, demonstrating real-world validation and user engagement metrics</a:t>
            </a:r>
            <a:endParaRPr lang="en-US" sz="1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701635"/>
            <a:ext cx="3916323" cy="4894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48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Me &amp; Jobene</a:t>
            </a:r>
          </a:p>
        </p:txBody>
      </p:sp>
      <p:sp>
        <p:nvSpPr>
          <p:cNvPr id="3" name="Text 1"/>
          <p:cNvSpPr/>
          <p:nvPr/>
        </p:nvSpPr>
        <p:spPr>
          <a:xfrm>
            <a:off x="881063" y="1455420"/>
            <a:ext cx="4252198" cy="3914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Cultural &amp; Vision Alignment</a:t>
            </a:r>
            <a:endParaRPr lang="en-US" sz="2450" dirty="0"/>
          </a:p>
        </p:txBody>
      </p:sp>
      <p:sp>
        <p:nvSpPr>
          <p:cNvPr id="4" name="Shape 2"/>
          <p:cNvSpPr/>
          <p:nvPr/>
        </p:nvSpPr>
        <p:spPr>
          <a:xfrm>
            <a:off x="881063" y="2309455"/>
            <a:ext cx="4351258" cy="1664970"/>
          </a:xfrm>
          <a:prstGeom prst="roundRect">
            <a:avLst>
              <a:gd name="adj" fmla="val 4446"/>
            </a:avLst>
          </a:prstGeom>
          <a:solidFill>
            <a:srgbClr val="0B0C23">
              <a:alpha val="95000"/>
            </a:srgbClr>
          </a:solidFill>
          <a:ln w="22860">
            <a:solidFill>
              <a:srgbClr val="6D4562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81063" y="2309455"/>
            <a:ext cx="91440" cy="1664970"/>
          </a:xfrm>
          <a:prstGeom prst="roundRect">
            <a:avLst>
              <a:gd name="adj" fmla="val 80948"/>
            </a:avLst>
          </a:prstGeom>
          <a:solidFill>
            <a:srgbClr val="A95B95"/>
          </a:solidFill>
        </p:spPr>
      </p:sp>
      <p:sp>
        <p:nvSpPr>
          <p:cNvPr id="6" name="Text 4"/>
          <p:cNvSpPr/>
          <p:nvPr/>
        </p:nvSpPr>
        <p:spPr>
          <a:xfrm>
            <a:off x="1171575" y="2508528"/>
            <a:ext cx="2105978" cy="2447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Experience Relevance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71575" y="2929533"/>
            <a:ext cx="3861673" cy="8458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I have led/participated in [relevant projects], accumulating valuable [key technical/management experience] that directly applies to this exploration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5408533" y="2309455"/>
            <a:ext cx="4351377" cy="1664970"/>
          </a:xfrm>
          <a:prstGeom prst="roundRect">
            <a:avLst>
              <a:gd name="adj" fmla="val 4446"/>
            </a:avLst>
          </a:prstGeom>
          <a:solidFill>
            <a:srgbClr val="0B0C23">
              <a:alpha val="95000"/>
            </a:srgbClr>
          </a:solidFill>
          <a:ln w="22860">
            <a:solidFill>
              <a:srgbClr val="6D456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08533" y="2309455"/>
            <a:ext cx="91440" cy="1664970"/>
          </a:xfrm>
          <a:prstGeom prst="roundRect">
            <a:avLst>
              <a:gd name="adj" fmla="val 80948"/>
            </a:avLst>
          </a:prstGeom>
          <a:solidFill>
            <a:srgbClr val="A95B95"/>
          </a:solidFill>
        </p:spPr>
      </p:sp>
      <p:sp>
        <p:nvSpPr>
          <p:cNvPr id="10" name="Text 8"/>
          <p:cNvSpPr/>
          <p:nvPr/>
        </p:nvSpPr>
        <p:spPr>
          <a:xfrm>
            <a:off x="5699046" y="2508528"/>
            <a:ext cx="1958102" cy="2447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Passion-Driven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699046" y="2929533"/>
            <a:ext cx="3861792" cy="8458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My love for [metaverse/storytelling/creation] stems from [your personal story], representing a genuine commitment beyond academic requirements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881063" y="4150638"/>
            <a:ext cx="4351258" cy="1664970"/>
          </a:xfrm>
          <a:prstGeom prst="roundRect">
            <a:avLst>
              <a:gd name="adj" fmla="val 4446"/>
            </a:avLst>
          </a:prstGeom>
          <a:solidFill>
            <a:srgbClr val="0B0C23">
              <a:alpha val="95000"/>
            </a:srgbClr>
          </a:solidFill>
          <a:ln w="22860">
            <a:solidFill>
              <a:srgbClr val="6D456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881063" y="4150638"/>
            <a:ext cx="91440" cy="1664970"/>
          </a:xfrm>
          <a:prstGeom prst="roundRect">
            <a:avLst>
              <a:gd name="adj" fmla="val 80948"/>
            </a:avLst>
          </a:prstGeom>
          <a:solidFill>
            <a:srgbClr val="A95B95"/>
          </a:solidFill>
        </p:spPr>
      </p:sp>
      <p:sp>
        <p:nvSpPr>
          <p:cNvPr id="14" name="Text 12"/>
          <p:cNvSpPr/>
          <p:nvPr/>
        </p:nvSpPr>
        <p:spPr>
          <a:xfrm>
            <a:off x="1171575" y="4349710"/>
            <a:ext cx="1983224" cy="2447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Character Alignment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1171575" y="4770715"/>
            <a:ext cx="3861673" cy="8458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I firmly believe that </a:t>
            </a:r>
            <a:r>
              <a:rPr lang="en-US" sz="1350" dirty="0">
                <a:solidFill>
                  <a:srgbClr val="A95B95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"authentic action surpasses empty talk"</a:t>
            </a: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 - this project represents a concrete step forward after extensive contemplation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1145381" y="6013847"/>
            <a:ext cx="4607838" cy="2937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Why Jobene &amp; I Share the Same Vision?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1145381" y="6483787"/>
            <a:ext cx="8614529" cy="8458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I deeply resonate with Jobene's culture of </a:t>
            </a:r>
            <a:r>
              <a:rPr lang="en-US" sz="1350" dirty="0">
                <a:solidFill>
                  <a:srgbClr val="A95B95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"exploring authentic self, technological idealism"</a:t>
            </a: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. I hope my exploration will not only create a project, but become a form of </a:t>
            </a:r>
            <a:r>
              <a:rPr lang="en-US" sz="135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sincere self-expression</a:t>
            </a:r>
            <a:r>
              <a:rPr lang="en-US" sz="13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, working alongside Jobene to inspire more people.</a:t>
            </a:r>
            <a:endParaRPr lang="en-US" sz="1350" dirty="0"/>
          </a:p>
        </p:txBody>
      </p:sp>
      <p:sp>
        <p:nvSpPr>
          <p:cNvPr id="18" name="Shape 16"/>
          <p:cNvSpPr/>
          <p:nvPr/>
        </p:nvSpPr>
        <p:spPr>
          <a:xfrm>
            <a:off x="881063" y="6013847"/>
            <a:ext cx="22860" cy="1315760"/>
          </a:xfrm>
          <a:prstGeom prst="rect">
            <a:avLst/>
          </a:prstGeom>
          <a:solidFill>
            <a:srgbClr val="A95B95"/>
          </a:solidFill>
        </p:spPr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346" y="2309455"/>
            <a:ext cx="253246" cy="318135"/>
          </a:xfrm>
          <a:prstGeom prst="rect">
            <a:avLst/>
          </a:prstGeom>
        </p:spPr>
      </p:pic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346" y="2825829"/>
            <a:ext cx="253246" cy="318135"/>
          </a:xfrm>
          <a:prstGeom prst="rect">
            <a:avLst/>
          </a:prstGeom>
        </p:spPr>
      </p:pic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346" y="3342203"/>
            <a:ext cx="253246" cy="3181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3923" y="1840309"/>
            <a:ext cx="12868275" cy="15199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950"/>
              </a:lnSpc>
              <a:buNone/>
            </a:pPr>
            <a:r>
              <a:rPr lang="en-US" sz="47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Why Do Jobene &amp; I Share the Same Vision?</a:t>
            </a:r>
            <a:endParaRPr lang="en-US" sz="4750" dirty="0"/>
          </a:p>
        </p:txBody>
      </p:sp>
      <p:sp>
        <p:nvSpPr>
          <p:cNvPr id="3" name="Text 1"/>
          <p:cNvSpPr/>
          <p:nvPr/>
        </p:nvSpPr>
        <p:spPr>
          <a:xfrm>
            <a:off x="1178362" y="3848814"/>
            <a:ext cx="12570976" cy="3171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For example: I deeply resonate with Jobene's culture of </a:t>
            </a:r>
            <a:r>
              <a:rPr lang="en-US" sz="1550" dirty="0">
                <a:solidFill>
                  <a:srgbClr val="A95B95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"exploring authentic self, technological idealism"</a:t>
            </a:r>
            <a:r>
              <a:rPr lang="en-US" sz="15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1178362" y="4389001"/>
            <a:ext cx="12570976" cy="6343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I hope my exploration will not only create a project, but become a form of </a:t>
            </a:r>
            <a:r>
              <a:rPr lang="en-US" sz="1550" b="1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sincere self-expression</a:t>
            </a:r>
            <a:r>
              <a:rPr lang="en-US" sz="15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, working alongside Jobene to inspire more people towards meaningful innovation and authentic self-discovery.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881063" y="3625810"/>
            <a:ext cx="22860" cy="1620560"/>
          </a:xfrm>
          <a:prstGeom prst="rect">
            <a:avLst/>
          </a:prstGeom>
          <a:solidFill>
            <a:srgbClr val="A95B95"/>
          </a:solidFill>
        </p:spPr>
      </p:sp>
      <p:sp>
        <p:nvSpPr>
          <p:cNvPr id="6" name="Text 4"/>
          <p:cNvSpPr/>
          <p:nvPr/>
        </p:nvSpPr>
        <p:spPr>
          <a:xfrm>
            <a:off x="881063" y="5469374"/>
            <a:ext cx="12868275" cy="9515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DAD8E9"/>
                </a:solidFill>
                <a:latin typeface="Mukta Light" panose="020B0000000000000000" pitchFamily="34" charset="0"/>
                <a:ea typeface="Mukta Light" panose="020B0000000000000000" pitchFamily="34" charset="-122"/>
                <a:cs typeface="Mukta Light" panose="020B0000000000000000" pitchFamily="34" charset="-120"/>
              </a:rPr>
              <a:t>This partnership represents more than just a funding opportunity - it's an alignment of values, vision, and commitment to using technology as a force for positive human expression and connection. Together, we can push the boundaries of what's possible while staying true to our core beliefs about innovation serving humanity.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Macintosh PowerPoint</Application>
  <PresentationFormat>自定义</PresentationFormat>
  <Paragraphs>128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Arial</vt:lpstr>
      <vt:lpstr>Prompt Medium</vt:lpstr>
      <vt:lpstr>Mukta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394</cp:lastModifiedBy>
  <cp:revision>4</cp:revision>
  <dcterms:created xsi:type="dcterms:W3CDTF">2025-09-04T04:28:45Z</dcterms:created>
  <dcterms:modified xsi:type="dcterms:W3CDTF">2025-09-04T06:02:34Z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7E5F90FF8109E78ED113B968676828BD_42</vt:lpwstr>
  </property>
  <property fmtid="{D5CDD505-2E9C-101B-9397-08002B2CF9AE}" pid="3" name="KSOProductBuildVer">
    <vt:lpwstr>2052-6.7.1.8828</vt:lpwstr>
  </property>
</Properties>
</file>